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74" r:id="rId6"/>
    <p:sldMasterId id="2147483687" r:id="rId7"/>
    <p:sldMasterId id="2147483700" r:id="rId8"/>
    <p:sldMasterId id="2147483713" r:id="rId9"/>
    <p:sldMasterId id="2147483726" r:id="rId10"/>
  </p:sldMasterIdLst>
  <p:notesMasterIdLst>
    <p:notesMasterId r:id="rId73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304" r:id="rId47"/>
    <p:sldId id="306" r:id="rId48"/>
    <p:sldId id="307" r:id="rId49"/>
    <p:sldId id="309" r:id="rId50"/>
    <p:sldId id="303" r:id="rId51"/>
    <p:sldId id="305" r:id="rId52"/>
    <p:sldId id="310" r:id="rId53"/>
    <p:sldId id="311" r:id="rId54"/>
    <p:sldId id="312" r:id="rId55"/>
    <p:sldId id="313" r:id="rId56"/>
    <p:sldId id="314" r:id="rId57"/>
    <p:sldId id="316" r:id="rId58"/>
    <p:sldId id="317" r:id="rId59"/>
    <p:sldId id="318" r:id="rId60"/>
    <p:sldId id="319" r:id="rId61"/>
    <p:sldId id="301" r:id="rId62"/>
    <p:sldId id="302" r:id="rId63"/>
    <p:sldId id="300" r:id="rId64"/>
    <p:sldId id="299" r:id="rId65"/>
    <p:sldId id="298" r:id="rId66"/>
    <p:sldId id="297" r:id="rId67"/>
    <p:sldId id="296" r:id="rId68"/>
    <p:sldId id="295" r:id="rId69"/>
    <p:sldId id="294" r:id="rId70"/>
    <p:sldId id="293" r:id="rId71"/>
    <p:sldId id="292" r:id="rId7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CB3ACB-C263-6B18-99A4-0B5F66A01332}" v="46" dt="2023-08-18T13:07:57.114"/>
    <p1510:client id="{8A681A2F-CB31-4465-82AA-D5457A3A6E85}" v="124" dt="2023-08-18T14:06:11.646"/>
    <p1510:client id="{CD0E5FF1-0B90-4F11-861F-5BF8B0BC9232}" v="309" dt="2023-08-18T16:21:17.428"/>
    <p1510:client id="{F2F2079A-5E9A-4373-987D-F6C71F8AA67C}" v="218" dt="2023-08-18T15:58:39.115"/>
    <p1510:client id="{FC011006-E7D9-401A-AC09-A8FD2D7033FA}" v="38" dt="2023-08-17T23:56:48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1.xml"/><Relationship Id="rId2" Type="http://schemas.openxmlformats.org/officeDocument/2006/relationships/customXml" Target="../customXml/item2.xml"/><Relationship Id="rId29" Type="http://schemas.openxmlformats.org/officeDocument/2006/relationships/slide" Target="slides/slide1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SON MORI LAZARIN" userId="S::72809353115@cefet-rj.br::828c67ef-9abf-409d-b6de-fb7f7363dd57" providerId="AD" clId="Web-{8A681A2F-CB31-4465-82AA-D5457A3A6E85}"/>
    <pc:docChg chg="addSld delSld modSld sldOrd">
      <pc:chgData name="NILSON MORI LAZARIN" userId="S::72809353115@cefet-rj.br::828c67ef-9abf-409d-b6de-fb7f7363dd57" providerId="AD" clId="Web-{8A681A2F-CB31-4465-82AA-D5457A3A6E85}" dt="2023-08-18T14:06:11.646" v="130" actId="20577"/>
      <pc:docMkLst>
        <pc:docMk/>
      </pc:docMkLst>
      <pc:sldChg chg="ord">
        <pc:chgData name="NILSON MORI LAZARIN" userId="S::72809353115@cefet-rj.br::828c67ef-9abf-409d-b6de-fb7f7363dd57" providerId="AD" clId="Web-{8A681A2F-CB31-4465-82AA-D5457A3A6E85}" dt="2023-08-18T13:51:02.266" v="2"/>
        <pc:sldMkLst>
          <pc:docMk/>
          <pc:sldMk cId="2021883010" sldId="301"/>
        </pc:sldMkLst>
      </pc:sldChg>
      <pc:sldChg chg="del">
        <pc:chgData name="NILSON MORI LAZARIN" userId="S::72809353115@cefet-rj.br::828c67ef-9abf-409d-b6de-fb7f7363dd57" providerId="AD" clId="Web-{8A681A2F-CB31-4465-82AA-D5457A3A6E85}" dt="2023-08-18T13:50:51.688" v="0"/>
        <pc:sldMkLst>
          <pc:docMk/>
          <pc:sldMk cId="811566971" sldId="303"/>
        </pc:sldMkLst>
      </pc:sldChg>
      <pc:sldChg chg="delSp modSp add">
        <pc:chgData name="NILSON MORI LAZARIN" userId="S::72809353115@cefet-rj.br::828c67ef-9abf-409d-b6de-fb7f7363dd57" providerId="AD" clId="Web-{8A681A2F-CB31-4465-82AA-D5457A3A6E85}" dt="2023-08-18T13:51:17.954" v="8"/>
        <pc:sldMkLst>
          <pc:docMk/>
          <pc:sldMk cId="2034099575" sldId="303"/>
        </pc:sldMkLst>
        <pc:spChg chg="mod">
          <ac:chgData name="NILSON MORI LAZARIN" userId="S::72809353115@cefet-rj.br::828c67ef-9abf-409d-b6de-fb7f7363dd57" providerId="AD" clId="Web-{8A681A2F-CB31-4465-82AA-D5457A3A6E85}" dt="2023-08-18T13:51:12.594" v="7" actId="20577"/>
          <ac:spMkLst>
            <pc:docMk/>
            <pc:sldMk cId="2034099575" sldId="303"/>
            <ac:spMk id="2" creationId="{0C3E7D30-38AE-6C59-0AC7-C0BC9DA79AB3}"/>
          </ac:spMkLst>
        </pc:spChg>
        <pc:spChg chg="del">
          <ac:chgData name="NILSON MORI LAZARIN" userId="S::72809353115@cefet-rj.br::828c67ef-9abf-409d-b6de-fb7f7363dd57" providerId="AD" clId="Web-{8A681A2F-CB31-4465-82AA-D5457A3A6E85}" dt="2023-08-18T13:51:17.954" v="8"/>
          <ac:spMkLst>
            <pc:docMk/>
            <pc:sldMk cId="2034099575" sldId="303"/>
            <ac:spMk id="3" creationId="{38296541-52C6-13B4-D7C5-00EF90CB36D1}"/>
          </ac:spMkLst>
        </pc:spChg>
      </pc:sldChg>
      <pc:sldChg chg="addSp delSp modSp new mod ord setBg addAnim">
        <pc:chgData name="NILSON MORI LAZARIN" userId="S::72809353115@cefet-rj.br::828c67ef-9abf-409d-b6de-fb7f7363dd57" providerId="AD" clId="Web-{8A681A2F-CB31-4465-82AA-D5457A3A6E85}" dt="2023-08-18T13:59:58.247" v="76"/>
        <pc:sldMkLst>
          <pc:docMk/>
          <pc:sldMk cId="2815122105" sldId="304"/>
        </pc:sldMkLst>
        <pc:spChg chg="mod">
          <ac:chgData name="NILSON MORI LAZARIN" userId="S::72809353115@cefet-rj.br::828c67ef-9abf-409d-b6de-fb7f7363dd57" providerId="AD" clId="Web-{8A681A2F-CB31-4465-82AA-D5457A3A6E85}" dt="2023-08-18T13:57:46.650" v="53"/>
          <ac:spMkLst>
            <pc:docMk/>
            <pc:sldMk cId="2815122105" sldId="304"/>
            <ac:spMk id="2" creationId="{D936684B-0D86-6F88-2370-D6C0D45C284F}"/>
          </ac:spMkLst>
        </pc:spChg>
        <pc:spChg chg="mod">
          <ac:chgData name="NILSON MORI LAZARIN" userId="S::72809353115@cefet-rj.br::828c67ef-9abf-409d-b6de-fb7f7363dd57" providerId="AD" clId="Web-{8A681A2F-CB31-4465-82AA-D5457A3A6E85}" dt="2023-08-18T13:59:58.247" v="76"/>
          <ac:spMkLst>
            <pc:docMk/>
            <pc:sldMk cId="2815122105" sldId="304"/>
            <ac:spMk id="3" creationId="{15C3999B-1872-C8D3-3DF9-59F4A7749D95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14.556" v="44"/>
          <ac:spMkLst>
            <pc:docMk/>
            <pc:sldMk cId="2815122105" sldId="304"/>
            <ac:spMk id="9" creationId="{C7D023E4-8DE1-436E-9847-ED6A4B4B04FD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14.556" v="44"/>
          <ac:spMkLst>
            <pc:docMk/>
            <pc:sldMk cId="2815122105" sldId="304"/>
            <ac:spMk id="11" creationId="{8B2B1708-8CE4-4A20-94F5-55118AE2CBD7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6:59.571" v="41"/>
          <ac:spMkLst>
            <pc:docMk/>
            <pc:sldMk cId="2815122105" sldId="304"/>
            <ac:spMk id="29" creationId="{C7D023E4-8DE1-436E-9847-ED6A4B4B04FD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14.525" v="43"/>
          <ac:spMkLst>
            <pc:docMk/>
            <pc:sldMk cId="2815122105" sldId="304"/>
            <ac:spMk id="33" creationId="{407EAFC6-733F-403D-BB4D-05A3A28742F1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14.525" v="43"/>
          <ac:spMkLst>
            <pc:docMk/>
            <pc:sldMk cId="2815122105" sldId="304"/>
            <ac:spMk id="37" creationId="{C69C79E1-F916-4929-A4F3-DE763D4BFA57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14.525" v="43"/>
          <ac:spMkLst>
            <pc:docMk/>
            <pc:sldMk cId="2815122105" sldId="304"/>
            <ac:spMk id="48" creationId="{A4E37431-20F0-4DD6-84A9-ED2B644943A2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14.525" v="43"/>
          <ac:spMkLst>
            <pc:docMk/>
            <pc:sldMk cId="2815122105" sldId="304"/>
            <ac:spMk id="49" creationId="{0AE98B72-66C6-4AB4-AF0D-BA830DE86393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14.525" v="43"/>
          <ac:spMkLst>
            <pc:docMk/>
            <pc:sldMk cId="2815122105" sldId="304"/>
            <ac:spMk id="50" creationId="{17A36730-4CB0-4F61-AD11-A44C9765833F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14.525" v="43"/>
          <ac:spMkLst>
            <pc:docMk/>
            <pc:sldMk cId="2815122105" sldId="304"/>
            <ac:spMk id="51" creationId="{767334AB-16BD-4EC7-8C6B-4B5171600933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46.650" v="53"/>
          <ac:spMkLst>
            <pc:docMk/>
            <pc:sldMk cId="2815122105" sldId="304"/>
            <ac:spMk id="53" creationId="{22A397E7-BF60-45B2-84C7-B074B76C37A7}"/>
          </ac:spMkLst>
        </pc:spChg>
        <pc:spChg chg="add del">
          <ac:chgData name="NILSON MORI LAZARIN" userId="S::72809353115@cefet-rj.br::828c67ef-9abf-409d-b6de-fb7f7363dd57" providerId="AD" clId="Web-{8A681A2F-CB31-4465-82AA-D5457A3A6E85}" dt="2023-08-18T13:57:46.650" v="53"/>
          <ac:spMkLst>
            <pc:docMk/>
            <pc:sldMk cId="2815122105" sldId="304"/>
            <ac:spMk id="54" creationId="{890DEF05-784E-4B61-89E4-04C4ECF4E5A0}"/>
          </ac:spMkLst>
        </pc:spChg>
        <pc:spChg chg="add">
          <ac:chgData name="NILSON MORI LAZARIN" userId="S::72809353115@cefet-rj.br::828c67ef-9abf-409d-b6de-fb7f7363dd57" providerId="AD" clId="Web-{8A681A2F-CB31-4465-82AA-D5457A3A6E85}" dt="2023-08-18T13:57:46.650" v="53"/>
          <ac:spMkLst>
            <pc:docMk/>
            <pc:sldMk cId="2815122105" sldId="304"/>
            <ac:spMk id="60" creationId="{E8A8EAB8-D2FF-444D-B34B-7D32F106AD0E}"/>
          </ac:spMkLst>
        </pc:spChg>
        <pc:grpChg chg="add del">
          <ac:chgData name="NILSON MORI LAZARIN" userId="S::72809353115@cefet-rj.br::828c67ef-9abf-409d-b6de-fb7f7363dd57" providerId="AD" clId="Web-{8A681A2F-CB31-4465-82AA-D5457A3A6E85}" dt="2023-08-18T13:57:14.556" v="44"/>
          <ac:grpSpMkLst>
            <pc:docMk/>
            <pc:sldMk cId="2815122105" sldId="304"/>
            <ac:grpSpMk id="13" creationId="{C291FB31-BA2D-4C80-8229-F0E34C8AEAE4}"/>
          </ac:grpSpMkLst>
        </pc:grpChg>
        <pc:grpChg chg="add del">
          <ac:chgData name="NILSON MORI LAZARIN" userId="S::72809353115@cefet-rj.br::828c67ef-9abf-409d-b6de-fb7f7363dd57" providerId="AD" clId="Web-{8A681A2F-CB31-4465-82AA-D5457A3A6E85}" dt="2023-08-18T13:57:14.556" v="44"/>
          <ac:grpSpMkLst>
            <pc:docMk/>
            <pc:sldMk cId="2815122105" sldId="304"/>
            <ac:grpSpMk id="17" creationId="{E27AF472-EAE3-4572-AB69-B92BD10DBC6D}"/>
          </ac:grpSpMkLst>
        </pc:grpChg>
        <pc:grpChg chg="add del">
          <ac:chgData name="NILSON MORI LAZARIN" userId="S::72809353115@cefet-rj.br::828c67ef-9abf-409d-b6de-fb7f7363dd57" providerId="AD" clId="Web-{8A681A2F-CB31-4465-82AA-D5457A3A6E85}" dt="2023-08-18T13:56:59.571" v="41"/>
          <ac:grpSpMkLst>
            <pc:docMk/>
            <pc:sldMk cId="2815122105" sldId="304"/>
            <ac:grpSpMk id="31" creationId="{C2616E71-7702-4514-BCE4-BAADB22ED832}"/>
          </ac:grpSpMkLst>
        </pc:grpChg>
        <pc:grpChg chg="add del">
          <ac:chgData name="NILSON MORI LAZARIN" userId="S::72809353115@cefet-rj.br::828c67ef-9abf-409d-b6de-fb7f7363dd57" providerId="AD" clId="Web-{8A681A2F-CB31-4465-82AA-D5457A3A6E85}" dt="2023-08-18T13:56:59.571" v="41"/>
          <ac:grpSpMkLst>
            <pc:docMk/>
            <pc:sldMk cId="2815122105" sldId="304"/>
            <ac:grpSpMk id="35" creationId="{A2840072-D6EC-480D-9A1B-928B36F9238D}"/>
          </ac:grpSpMkLst>
        </pc:grpChg>
        <pc:grpChg chg="add del">
          <ac:chgData name="NILSON MORI LAZARIN" userId="S::72809353115@cefet-rj.br::828c67ef-9abf-409d-b6de-fb7f7363dd57" providerId="AD" clId="Web-{8A681A2F-CB31-4465-82AA-D5457A3A6E85}" dt="2023-08-18T13:56:59.571" v="41"/>
          <ac:grpSpMkLst>
            <pc:docMk/>
            <pc:sldMk cId="2815122105" sldId="304"/>
            <ac:grpSpMk id="39" creationId="{E27AF472-EAE3-4572-AB69-B92BD10DBC6D}"/>
          </ac:grpSpMkLst>
        </pc:grpChg>
        <pc:picChg chg="add mod ord">
          <ac:chgData name="NILSON MORI LAZARIN" userId="S::72809353115@cefet-rj.br::828c67ef-9abf-409d-b6de-fb7f7363dd57" providerId="AD" clId="Web-{8A681A2F-CB31-4465-82AA-D5457A3A6E85}" dt="2023-08-18T13:57:46.650" v="53"/>
          <ac:picMkLst>
            <pc:docMk/>
            <pc:sldMk cId="2815122105" sldId="304"/>
            <ac:picMk id="4" creationId="{875AB32A-FF13-3018-3534-20906C88BB0D}"/>
          </ac:picMkLst>
        </pc:picChg>
        <pc:cxnChg chg="add del">
          <ac:chgData name="NILSON MORI LAZARIN" userId="S::72809353115@cefet-rj.br::828c67ef-9abf-409d-b6de-fb7f7363dd57" providerId="AD" clId="Web-{8A681A2F-CB31-4465-82AA-D5457A3A6E85}" dt="2023-08-18T13:57:46.650" v="53"/>
          <ac:cxnSpMkLst>
            <pc:docMk/>
            <pc:sldMk cId="2815122105" sldId="304"/>
            <ac:cxnSpMk id="55" creationId="{C41BAEC7-F7B0-4224-8B18-8F74B7D87F0B}"/>
          </ac:cxnSpMkLst>
        </pc:cxnChg>
        <pc:cxnChg chg="add">
          <ac:chgData name="NILSON MORI LAZARIN" userId="S::72809353115@cefet-rj.br::828c67ef-9abf-409d-b6de-fb7f7363dd57" providerId="AD" clId="Web-{8A681A2F-CB31-4465-82AA-D5457A3A6E85}" dt="2023-08-18T13:57:46.650" v="53"/>
          <ac:cxnSpMkLst>
            <pc:docMk/>
            <pc:sldMk cId="2815122105" sldId="304"/>
            <ac:cxnSpMk id="62" creationId="{EEA38897-7BA3-4408-8083-3235339C4A60}"/>
          </ac:cxnSpMkLst>
        </pc:cxnChg>
        <pc:cxnChg chg="add">
          <ac:chgData name="NILSON MORI LAZARIN" userId="S::72809353115@cefet-rj.br::828c67ef-9abf-409d-b6de-fb7f7363dd57" providerId="AD" clId="Web-{8A681A2F-CB31-4465-82AA-D5457A3A6E85}" dt="2023-08-18T13:57:46.650" v="53"/>
          <ac:cxnSpMkLst>
            <pc:docMk/>
            <pc:sldMk cId="2815122105" sldId="304"/>
            <ac:cxnSpMk id="64" creationId="{F11AD06B-AB20-4097-8606-5DA00DBACE88}"/>
          </ac:cxnSpMkLst>
        </pc:cxnChg>
      </pc:sldChg>
      <pc:sldChg chg="new">
        <pc:chgData name="NILSON MORI LAZARIN" userId="S::72809353115@cefet-rj.br::828c67ef-9abf-409d-b6de-fb7f7363dd57" providerId="AD" clId="Web-{8A681A2F-CB31-4465-82AA-D5457A3A6E85}" dt="2023-08-18T13:53:07.253" v="20"/>
        <pc:sldMkLst>
          <pc:docMk/>
          <pc:sldMk cId="3439198088" sldId="305"/>
        </pc:sldMkLst>
      </pc:sldChg>
      <pc:sldChg chg="modSp add replId">
        <pc:chgData name="NILSON MORI LAZARIN" userId="S::72809353115@cefet-rj.br::828c67ef-9abf-409d-b6de-fb7f7363dd57" providerId="AD" clId="Web-{8A681A2F-CB31-4465-82AA-D5457A3A6E85}" dt="2023-08-18T14:00:28.154" v="83"/>
        <pc:sldMkLst>
          <pc:docMk/>
          <pc:sldMk cId="3083987234" sldId="306"/>
        </pc:sldMkLst>
        <pc:spChg chg="mod">
          <ac:chgData name="NILSON MORI LAZARIN" userId="S::72809353115@cefet-rj.br::828c67ef-9abf-409d-b6de-fb7f7363dd57" providerId="AD" clId="Web-{8A681A2F-CB31-4465-82AA-D5457A3A6E85}" dt="2023-08-18T14:00:28.154" v="83"/>
          <ac:spMkLst>
            <pc:docMk/>
            <pc:sldMk cId="3083987234" sldId="306"/>
            <ac:spMk id="3" creationId="{15C3999B-1872-C8D3-3DF9-59F4A7749D95}"/>
          </ac:spMkLst>
        </pc:spChg>
      </pc:sldChg>
      <pc:sldChg chg="addSp modSp new mod setBg">
        <pc:chgData name="NILSON MORI LAZARIN" userId="S::72809353115@cefet-rj.br::828c67ef-9abf-409d-b6de-fb7f7363dd57" providerId="AD" clId="Web-{8A681A2F-CB31-4465-82AA-D5457A3A6E85}" dt="2023-08-18T14:03:20.580" v="101"/>
        <pc:sldMkLst>
          <pc:docMk/>
          <pc:sldMk cId="1545982745" sldId="307"/>
        </pc:sldMkLst>
        <pc:spChg chg="mod">
          <ac:chgData name="NILSON MORI LAZARIN" userId="S::72809353115@cefet-rj.br::828c67ef-9abf-409d-b6de-fb7f7363dd57" providerId="AD" clId="Web-{8A681A2F-CB31-4465-82AA-D5457A3A6E85}" dt="2023-08-18T14:02:55.110" v="97" actId="14100"/>
          <ac:spMkLst>
            <pc:docMk/>
            <pc:sldMk cId="1545982745" sldId="307"/>
            <ac:spMk id="2" creationId="{976BE56A-09C5-9498-54F2-7FC177D27738}"/>
          </ac:spMkLst>
        </pc:spChg>
        <pc:spChg chg="mod">
          <ac:chgData name="NILSON MORI LAZARIN" userId="S::72809353115@cefet-rj.br::828c67ef-9abf-409d-b6de-fb7f7363dd57" providerId="AD" clId="Web-{8A681A2F-CB31-4465-82AA-D5457A3A6E85}" dt="2023-08-18T14:03:20.580" v="101"/>
          <ac:spMkLst>
            <pc:docMk/>
            <pc:sldMk cId="1545982745" sldId="307"/>
            <ac:spMk id="3" creationId="{FE78535D-0766-9E21-5503-D44531BDD59C}"/>
          </ac:spMkLst>
        </pc:spChg>
        <pc:spChg chg="add">
          <ac:chgData name="NILSON MORI LAZARIN" userId="S::72809353115@cefet-rj.br::828c67ef-9abf-409d-b6de-fb7f7363dd57" providerId="AD" clId="Web-{8A681A2F-CB31-4465-82AA-D5457A3A6E85}" dt="2023-08-18T14:02:41.766" v="93"/>
          <ac:spMkLst>
            <pc:docMk/>
            <pc:sldMk cId="1545982745" sldId="307"/>
            <ac:spMk id="9" creationId="{32E62931-8EB4-42BB-BAAB-D8757BE66D8E}"/>
          </ac:spMkLst>
        </pc:spChg>
        <pc:picChg chg="add">
          <ac:chgData name="NILSON MORI LAZARIN" userId="S::72809353115@cefet-rj.br::828c67ef-9abf-409d-b6de-fb7f7363dd57" providerId="AD" clId="Web-{8A681A2F-CB31-4465-82AA-D5457A3A6E85}" dt="2023-08-18T14:02:41.766" v="93"/>
          <ac:picMkLst>
            <pc:docMk/>
            <pc:sldMk cId="1545982745" sldId="307"/>
            <ac:picMk id="5" creationId="{4EF6A773-69C7-19B4-7A34-40FF3529C260}"/>
          </ac:picMkLst>
        </pc:picChg>
      </pc:sldChg>
      <pc:sldChg chg="modSp add replId">
        <pc:chgData name="NILSON MORI LAZARIN" userId="S::72809353115@cefet-rj.br::828c67ef-9abf-409d-b6de-fb7f7363dd57" providerId="AD" clId="Web-{8A681A2F-CB31-4465-82AA-D5457A3A6E85}" dt="2023-08-18T14:06:11.646" v="130" actId="20577"/>
        <pc:sldMkLst>
          <pc:docMk/>
          <pc:sldMk cId="2242686176" sldId="308"/>
        </pc:sldMkLst>
        <pc:spChg chg="mod">
          <ac:chgData name="NILSON MORI LAZARIN" userId="S::72809353115@cefet-rj.br::828c67ef-9abf-409d-b6de-fb7f7363dd57" providerId="AD" clId="Web-{8A681A2F-CB31-4465-82AA-D5457A3A6E85}" dt="2023-08-18T14:06:11.646" v="130" actId="20577"/>
          <ac:spMkLst>
            <pc:docMk/>
            <pc:sldMk cId="2242686176" sldId="308"/>
            <ac:spMk id="3" creationId="{FE78535D-0766-9E21-5503-D44531BDD59C}"/>
          </ac:spMkLst>
        </pc:spChg>
      </pc:sldChg>
    </pc:docChg>
  </pc:docChgLst>
  <pc:docChgLst>
    <pc:chgData name="NILSON MORI LAZARIN" userId="S::72809353115@cefet-rj.br::828c67ef-9abf-409d-b6de-fb7f7363dd57" providerId="AD" clId="Web-{84CB3ACB-C263-6B18-99A4-0B5F66A01332}"/>
    <pc:docChg chg="addSld delSld modSld sldOrd addMainMaster">
      <pc:chgData name="NILSON MORI LAZARIN" userId="S::72809353115@cefet-rj.br::828c67ef-9abf-409d-b6de-fb7f7363dd57" providerId="AD" clId="Web-{84CB3ACB-C263-6B18-99A4-0B5F66A01332}" dt="2023-08-18T13:09:17.538" v="45"/>
      <pc:docMkLst>
        <pc:docMk/>
      </pc:docMkLst>
      <pc:sldChg chg="add del">
        <pc:chgData name="NILSON MORI LAZARIN" userId="S::72809353115@cefet-rj.br::828c67ef-9abf-409d-b6de-fb7f7363dd57" providerId="AD" clId="Web-{84CB3ACB-C263-6B18-99A4-0B5F66A01332}" dt="2023-08-18T12:49:57.167" v="10"/>
        <pc:sldMkLst>
          <pc:docMk/>
          <pc:sldMk cId="2752990919" sldId="292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49.925" v="40"/>
        <pc:sldMkLst>
          <pc:docMk/>
          <pc:sldMk cId="3613771945" sldId="292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49.769" v="39"/>
        <pc:sldMkLst>
          <pc:docMk/>
          <pc:sldMk cId="694565926" sldId="293"/>
        </pc:sldMkLst>
      </pc:sldChg>
      <pc:sldChg chg="add del">
        <pc:chgData name="NILSON MORI LAZARIN" userId="S::72809353115@cefet-rj.br::828c67ef-9abf-409d-b6de-fb7f7363dd57" providerId="AD" clId="Web-{84CB3ACB-C263-6B18-99A4-0B5F66A01332}" dt="2023-08-18T12:49:57.167" v="11"/>
        <pc:sldMkLst>
          <pc:docMk/>
          <pc:sldMk cId="749959632" sldId="293"/>
        </pc:sldMkLst>
      </pc:sldChg>
      <pc:sldChg chg="add del">
        <pc:chgData name="NILSON MORI LAZARIN" userId="S::72809353115@cefet-rj.br::828c67ef-9abf-409d-b6de-fb7f7363dd57" providerId="AD" clId="Web-{84CB3ACB-C263-6B18-99A4-0B5F66A01332}" dt="2023-08-18T12:49:57.167" v="12"/>
        <pc:sldMkLst>
          <pc:docMk/>
          <pc:sldMk cId="1712683419" sldId="294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49.628" v="38"/>
        <pc:sldMkLst>
          <pc:docMk/>
          <pc:sldMk cId="4203239475" sldId="294"/>
        </pc:sldMkLst>
      </pc:sldChg>
      <pc:sldChg chg="add del">
        <pc:chgData name="NILSON MORI LAZARIN" userId="S::72809353115@cefet-rj.br::828c67ef-9abf-409d-b6de-fb7f7363dd57" providerId="AD" clId="Web-{84CB3ACB-C263-6B18-99A4-0B5F66A01332}" dt="2023-08-18T12:49:57.167" v="13"/>
        <pc:sldMkLst>
          <pc:docMk/>
          <pc:sldMk cId="3604332780" sldId="295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49.472" v="37"/>
        <pc:sldMkLst>
          <pc:docMk/>
          <pc:sldMk cId="4095676277" sldId="295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49.347" v="36"/>
        <pc:sldMkLst>
          <pc:docMk/>
          <pc:sldMk cId="220234711" sldId="296"/>
        </pc:sldMkLst>
      </pc:sldChg>
      <pc:sldChg chg="add del">
        <pc:chgData name="NILSON MORI LAZARIN" userId="S::72809353115@cefet-rj.br::828c67ef-9abf-409d-b6de-fb7f7363dd57" providerId="AD" clId="Web-{84CB3ACB-C263-6B18-99A4-0B5F66A01332}" dt="2023-08-18T12:49:57.167" v="14"/>
        <pc:sldMkLst>
          <pc:docMk/>
          <pc:sldMk cId="2901879618" sldId="296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49.206" v="35"/>
        <pc:sldMkLst>
          <pc:docMk/>
          <pc:sldMk cId="1490797523" sldId="297"/>
        </pc:sldMkLst>
      </pc:sldChg>
      <pc:sldChg chg="add del">
        <pc:chgData name="NILSON MORI LAZARIN" userId="S::72809353115@cefet-rj.br::828c67ef-9abf-409d-b6de-fb7f7363dd57" providerId="AD" clId="Web-{84CB3ACB-C263-6B18-99A4-0B5F66A01332}" dt="2023-08-18T12:49:57.167" v="15"/>
        <pc:sldMkLst>
          <pc:docMk/>
          <pc:sldMk cId="2371270217" sldId="297"/>
        </pc:sldMkLst>
      </pc:sldChg>
      <pc:sldChg chg="add del">
        <pc:chgData name="NILSON MORI LAZARIN" userId="S::72809353115@cefet-rj.br::828c67ef-9abf-409d-b6de-fb7f7363dd57" providerId="AD" clId="Web-{84CB3ACB-C263-6B18-99A4-0B5F66A01332}" dt="2023-08-18T12:49:57.167" v="16"/>
        <pc:sldMkLst>
          <pc:docMk/>
          <pc:sldMk cId="557475761" sldId="298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49.066" v="34"/>
        <pc:sldMkLst>
          <pc:docMk/>
          <pc:sldMk cId="3068638453" sldId="298"/>
        </pc:sldMkLst>
      </pc:sldChg>
      <pc:sldChg chg="add del">
        <pc:chgData name="NILSON MORI LAZARIN" userId="S::72809353115@cefet-rj.br::828c67ef-9abf-409d-b6de-fb7f7363dd57" providerId="AD" clId="Web-{84CB3ACB-C263-6B18-99A4-0B5F66A01332}" dt="2023-08-18T12:49:57.167" v="17"/>
        <pc:sldMkLst>
          <pc:docMk/>
          <pc:sldMk cId="1431739706" sldId="299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48.956" v="33"/>
        <pc:sldMkLst>
          <pc:docMk/>
          <pc:sldMk cId="2876463571" sldId="299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48.862" v="32"/>
        <pc:sldMkLst>
          <pc:docMk/>
          <pc:sldMk cId="1400556799" sldId="300"/>
        </pc:sldMkLst>
      </pc:sldChg>
      <pc:sldChg chg="add del">
        <pc:chgData name="NILSON MORI LAZARIN" userId="S::72809353115@cefet-rj.br::828c67ef-9abf-409d-b6de-fb7f7363dd57" providerId="AD" clId="Web-{84CB3ACB-C263-6B18-99A4-0B5F66A01332}" dt="2023-08-18T12:49:57.167" v="18"/>
        <pc:sldMkLst>
          <pc:docMk/>
          <pc:sldMk cId="2524121778" sldId="300"/>
        </pc:sldMkLst>
      </pc:sldChg>
      <pc:sldChg chg="add mod setBg">
        <pc:chgData name="NILSON MORI LAZARIN" userId="S::72809353115@cefet-rj.br::828c67ef-9abf-409d-b6de-fb7f7363dd57" providerId="AD" clId="Web-{84CB3ACB-C263-6B18-99A4-0B5F66A01332}" dt="2023-08-18T12:55:50.003" v="41"/>
        <pc:sldMkLst>
          <pc:docMk/>
          <pc:sldMk cId="2021883010" sldId="301"/>
        </pc:sldMkLst>
      </pc:sldChg>
      <pc:sldChg chg="add del">
        <pc:chgData name="NILSON MORI LAZARIN" userId="S::72809353115@cefet-rj.br::828c67ef-9abf-409d-b6de-fb7f7363dd57" providerId="AD" clId="Web-{84CB3ACB-C263-6B18-99A4-0B5F66A01332}" dt="2023-08-18T12:49:57.167" v="19"/>
        <pc:sldMkLst>
          <pc:docMk/>
          <pc:sldMk cId="3082234075" sldId="301"/>
        </pc:sldMkLst>
      </pc:sldChg>
      <pc:sldChg chg="add mod ord setBg">
        <pc:chgData name="NILSON MORI LAZARIN" userId="S::72809353115@cefet-rj.br::828c67ef-9abf-409d-b6de-fb7f7363dd57" providerId="AD" clId="Web-{84CB3ACB-C263-6B18-99A4-0B5F66A01332}" dt="2023-08-18T13:02:39.997" v="42"/>
        <pc:sldMkLst>
          <pc:docMk/>
          <pc:sldMk cId="4254000819" sldId="302"/>
        </pc:sldMkLst>
      </pc:sldChg>
      <pc:sldChg chg="addSp modSp new mod setBg">
        <pc:chgData name="NILSON MORI LAZARIN" userId="S::72809353115@cefet-rj.br::828c67ef-9abf-409d-b6de-fb7f7363dd57" providerId="AD" clId="Web-{84CB3ACB-C263-6B18-99A4-0B5F66A01332}" dt="2023-08-18T13:09:17.538" v="45"/>
        <pc:sldMkLst>
          <pc:docMk/>
          <pc:sldMk cId="811566971" sldId="303"/>
        </pc:sldMkLst>
        <pc:spChg chg="mod">
          <ac:chgData name="NILSON MORI LAZARIN" userId="S::72809353115@cefet-rj.br::828c67ef-9abf-409d-b6de-fb7f7363dd57" providerId="AD" clId="Web-{84CB3ACB-C263-6B18-99A4-0B5F66A01332}" dt="2023-08-18T13:09:17.538" v="45"/>
          <ac:spMkLst>
            <pc:docMk/>
            <pc:sldMk cId="811566971" sldId="303"/>
            <ac:spMk id="2" creationId="{0C3E7D30-38AE-6C59-0AC7-C0BC9DA79AB3}"/>
          </ac:spMkLst>
        </pc:spChg>
        <pc:spChg chg="mod">
          <ac:chgData name="NILSON MORI LAZARIN" userId="S::72809353115@cefet-rj.br::828c67ef-9abf-409d-b6de-fb7f7363dd57" providerId="AD" clId="Web-{84CB3ACB-C263-6B18-99A4-0B5F66A01332}" dt="2023-08-18T13:09:17.538" v="45"/>
          <ac:spMkLst>
            <pc:docMk/>
            <pc:sldMk cId="811566971" sldId="303"/>
            <ac:spMk id="3" creationId="{38296541-52C6-13B4-D7C5-00EF90CB36D1}"/>
          </ac:spMkLst>
        </pc:spChg>
        <pc:spChg chg="add">
          <ac:chgData name="NILSON MORI LAZARIN" userId="S::72809353115@cefet-rj.br::828c67ef-9abf-409d-b6de-fb7f7363dd57" providerId="AD" clId="Web-{84CB3ACB-C263-6B18-99A4-0B5F66A01332}" dt="2023-08-18T13:09:17.538" v="45"/>
          <ac:spMkLst>
            <pc:docMk/>
            <pc:sldMk cId="811566971" sldId="303"/>
            <ac:spMk id="9" creationId="{A8384FB5-9ADC-4DDC-881B-597D56F5B15D}"/>
          </ac:spMkLst>
        </pc:spChg>
        <pc:spChg chg="add">
          <ac:chgData name="NILSON MORI LAZARIN" userId="S::72809353115@cefet-rj.br::828c67ef-9abf-409d-b6de-fb7f7363dd57" providerId="AD" clId="Web-{84CB3ACB-C263-6B18-99A4-0B5F66A01332}" dt="2023-08-18T13:09:17.538" v="45"/>
          <ac:spMkLst>
            <pc:docMk/>
            <pc:sldMk cId="811566971" sldId="303"/>
            <ac:spMk id="11" creationId="{91E5A9A7-95C6-4F4F-B00E-C82E07FE62EF}"/>
          </ac:spMkLst>
        </pc:spChg>
        <pc:spChg chg="add">
          <ac:chgData name="NILSON MORI LAZARIN" userId="S::72809353115@cefet-rj.br::828c67ef-9abf-409d-b6de-fb7f7363dd57" providerId="AD" clId="Web-{84CB3ACB-C263-6B18-99A4-0B5F66A01332}" dt="2023-08-18T13:09:17.538" v="45"/>
          <ac:spMkLst>
            <pc:docMk/>
            <pc:sldMk cId="811566971" sldId="303"/>
            <ac:spMk id="13" creationId="{D07DD2DE-F619-49DD-B5E7-03A290FF4ED1}"/>
          </ac:spMkLst>
        </pc:spChg>
        <pc:spChg chg="add">
          <ac:chgData name="NILSON MORI LAZARIN" userId="S::72809353115@cefet-rj.br::828c67ef-9abf-409d-b6de-fb7f7363dd57" providerId="AD" clId="Web-{84CB3ACB-C263-6B18-99A4-0B5F66A01332}" dt="2023-08-18T13:09:17.538" v="45"/>
          <ac:spMkLst>
            <pc:docMk/>
            <pc:sldMk cId="811566971" sldId="303"/>
            <ac:spMk id="15" creationId="{85149191-5F60-4A28-AAFF-039F96B0F3EC}"/>
          </ac:spMkLst>
        </pc:spChg>
        <pc:spChg chg="add">
          <ac:chgData name="NILSON MORI LAZARIN" userId="S::72809353115@cefet-rj.br::828c67ef-9abf-409d-b6de-fb7f7363dd57" providerId="AD" clId="Web-{84CB3ACB-C263-6B18-99A4-0B5F66A01332}" dt="2023-08-18T13:09:17.538" v="45"/>
          <ac:spMkLst>
            <pc:docMk/>
            <pc:sldMk cId="811566971" sldId="303"/>
            <ac:spMk id="17" creationId="{F8260ED5-17F7-4158-B241-D51DD4CF1B7E}"/>
          </ac:spMkLst>
        </pc:spChg>
        <pc:picChg chg="add mod">
          <ac:chgData name="NILSON MORI LAZARIN" userId="S::72809353115@cefet-rj.br::828c67ef-9abf-409d-b6de-fb7f7363dd57" providerId="AD" clId="Web-{84CB3ACB-C263-6B18-99A4-0B5F66A01332}" dt="2023-08-18T13:09:17.538" v="45"/>
          <ac:picMkLst>
            <pc:docMk/>
            <pc:sldMk cId="811566971" sldId="303"/>
            <ac:picMk id="4" creationId="{7181628C-EBD3-4F26-DCF4-B5CE6CB097CD}"/>
          </ac:picMkLst>
        </pc:picChg>
      </pc:sldChg>
      <pc:sldMasterChg chg="add addSldLayout">
        <pc:chgData name="NILSON MORI LAZARIN" userId="S::72809353115@cefet-rj.br::828c67ef-9abf-409d-b6de-fb7f7363dd57" providerId="AD" clId="Web-{84CB3ACB-C263-6B18-99A4-0B5F66A01332}" dt="2023-08-18T12:49:44.526" v="0"/>
        <pc:sldMasterMkLst>
          <pc:docMk/>
          <pc:sldMasterMk cId="0" sldId="2147483687"/>
        </pc:sldMasterMkLst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88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89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0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1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2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3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4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5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6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7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8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4.526" v="0"/>
          <pc:sldLayoutMkLst>
            <pc:docMk/>
            <pc:sldMasterMk cId="0" sldId="2147483687"/>
            <pc:sldLayoutMk cId="0" sldId="2147483699"/>
          </pc:sldLayoutMkLst>
        </pc:sldLayoutChg>
      </pc:sldMasterChg>
      <pc:sldMasterChg chg="add addSldLayout">
        <pc:chgData name="NILSON MORI LAZARIN" userId="S::72809353115@cefet-rj.br::828c67ef-9abf-409d-b6de-fb7f7363dd57" providerId="AD" clId="Web-{84CB3ACB-C263-6B18-99A4-0B5F66A01332}" dt="2023-08-18T12:49:46.041" v="8"/>
        <pc:sldMasterMkLst>
          <pc:docMk/>
          <pc:sldMasterMk cId="0" sldId="2147483700"/>
        </pc:sldMasterMkLst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01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02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03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04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05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06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07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08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09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10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11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49:46.041" v="8"/>
          <pc:sldLayoutMkLst>
            <pc:docMk/>
            <pc:sldMasterMk cId="0" sldId="2147483700"/>
            <pc:sldLayoutMk cId="0" sldId="2147483712"/>
          </pc:sldLayoutMkLst>
        </pc:sldLayoutChg>
      </pc:sldMasterChg>
      <pc:sldMasterChg chg="add addSldLayout">
        <pc:chgData name="NILSON MORI LAZARIN" userId="S::72809353115@cefet-rj.br::828c67ef-9abf-409d-b6de-fb7f7363dd57" providerId="AD" clId="Web-{84CB3ACB-C263-6B18-99A4-0B5F66A01332}" dt="2023-08-18T12:54:35.892" v="20"/>
        <pc:sldMasterMkLst>
          <pc:docMk/>
          <pc:sldMasterMk cId="0" sldId="2147483713"/>
        </pc:sldMasterMkLst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14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15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16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17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18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19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20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21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22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23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24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5.892" v="20"/>
          <pc:sldLayoutMkLst>
            <pc:docMk/>
            <pc:sldMasterMk cId="0" sldId="2147483713"/>
            <pc:sldLayoutMk cId="0" sldId="2147483725"/>
          </pc:sldLayoutMkLst>
        </pc:sldLayoutChg>
      </pc:sldMasterChg>
      <pc:sldMasterChg chg="add addSldLayout">
        <pc:chgData name="NILSON MORI LAZARIN" userId="S::72809353115@cefet-rj.br::828c67ef-9abf-409d-b6de-fb7f7363dd57" providerId="AD" clId="Web-{84CB3ACB-C263-6B18-99A4-0B5F66A01332}" dt="2023-08-18T12:54:37.361" v="28"/>
        <pc:sldMasterMkLst>
          <pc:docMk/>
          <pc:sldMasterMk cId="0" sldId="2147483726"/>
        </pc:sldMasterMkLst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27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28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29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30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31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32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33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34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35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36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37"/>
          </pc:sldLayoutMkLst>
        </pc:sldLayoutChg>
        <pc:sldLayoutChg chg="add">
          <pc:chgData name="NILSON MORI LAZARIN" userId="S::72809353115@cefet-rj.br::828c67ef-9abf-409d-b6de-fb7f7363dd57" providerId="AD" clId="Web-{84CB3ACB-C263-6B18-99A4-0B5F66A01332}" dt="2023-08-18T12:54:37.361" v="28"/>
          <pc:sldLayoutMkLst>
            <pc:docMk/>
            <pc:sldMasterMk cId="0" sldId="2147483726"/>
            <pc:sldLayoutMk cId="0" sldId="2147483738"/>
          </pc:sldLayoutMkLst>
        </pc:sldLayoutChg>
      </pc:sldMasterChg>
    </pc:docChg>
  </pc:docChgLst>
  <pc:docChgLst>
    <pc:chgData name="NILSON MORI LAZARIN" userId="S::72809353115@cefet-rj.br::828c67ef-9abf-409d-b6de-fb7f7363dd57" providerId="AD" clId="Web-{F2F2079A-5E9A-4373-987D-F6C71F8AA67C}"/>
    <pc:docChg chg="addSld delSld modSld">
      <pc:chgData name="NILSON MORI LAZARIN" userId="S::72809353115@cefet-rj.br::828c67ef-9abf-409d-b6de-fb7f7363dd57" providerId="AD" clId="Web-{F2F2079A-5E9A-4373-987D-F6C71F8AA67C}" dt="2023-08-18T15:58:39.115" v="239"/>
      <pc:docMkLst>
        <pc:docMk/>
      </pc:docMkLst>
      <pc:sldChg chg="addSp delSp modSp mod setBg modClrScheme chgLayout">
        <pc:chgData name="NILSON MORI LAZARIN" userId="S::72809353115@cefet-rj.br::828c67ef-9abf-409d-b6de-fb7f7363dd57" providerId="AD" clId="Web-{F2F2079A-5E9A-4373-987D-F6C71F8AA67C}" dt="2023-08-18T15:54:12.887" v="191"/>
        <pc:sldMkLst>
          <pc:docMk/>
          <pc:sldMk cId="3439198088" sldId="305"/>
        </pc:sldMkLst>
        <pc:spChg chg="del">
          <ac:chgData name="NILSON MORI LAZARIN" userId="S::72809353115@cefet-rj.br::828c67ef-9abf-409d-b6de-fb7f7363dd57" providerId="AD" clId="Web-{F2F2079A-5E9A-4373-987D-F6C71F8AA67C}" dt="2023-08-18T15:42:40.020" v="30"/>
          <ac:spMkLst>
            <pc:docMk/>
            <pc:sldMk cId="3439198088" sldId="305"/>
            <ac:spMk id="2" creationId="{C255D174-E61B-4DCF-8899-A10F06EE73AC}"/>
          </ac:spMkLst>
        </pc:spChg>
        <pc:spChg chg="del">
          <ac:chgData name="NILSON MORI LAZARIN" userId="S::72809353115@cefet-rj.br::828c67ef-9abf-409d-b6de-fb7f7363dd57" providerId="AD" clId="Web-{F2F2079A-5E9A-4373-987D-F6C71F8AA67C}" dt="2023-08-18T15:42:40.020" v="30"/>
          <ac:spMkLst>
            <pc:docMk/>
            <pc:sldMk cId="3439198088" sldId="305"/>
            <ac:spMk id="3" creationId="{21BED3D3-7F57-80C3-C6B2-ED6B5FE01B56}"/>
          </ac:spMkLst>
        </pc:spChg>
        <pc:spChg chg="add mod ord">
          <ac:chgData name="NILSON MORI LAZARIN" userId="S::72809353115@cefet-rj.br::828c67ef-9abf-409d-b6de-fb7f7363dd57" providerId="AD" clId="Web-{F2F2079A-5E9A-4373-987D-F6C71F8AA67C}" dt="2023-08-18T15:54:10.231" v="190"/>
          <ac:spMkLst>
            <pc:docMk/>
            <pc:sldMk cId="3439198088" sldId="305"/>
            <ac:spMk id="4" creationId="{B1F5AAB6-73EE-B126-8D61-7122F0AF0607}"/>
          </ac:spMkLst>
        </pc:spChg>
        <pc:spChg chg="add mod">
          <ac:chgData name="NILSON MORI LAZARIN" userId="S::72809353115@cefet-rj.br::828c67ef-9abf-409d-b6de-fb7f7363dd57" providerId="AD" clId="Web-{F2F2079A-5E9A-4373-987D-F6C71F8AA67C}" dt="2023-08-18T15:54:10.231" v="190"/>
          <ac:spMkLst>
            <pc:docMk/>
            <pc:sldMk cId="3439198088" sldId="305"/>
            <ac:spMk id="5" creationId="{FE41ED6D-A346-C20E-2887-35BAD87A4938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10.231" v="190"/>
          <ac:spMkLst>
            <pc:docMk/>
            <pc:sldMk cId="3439198088" sldId="305"/>
            <ac:spMk id="10" creationId="{081EA652-8C6A-4E69-BEB9-170809474553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10.231" v="190"/>
          <ac:spMkLst>
            <pc:docMk/>
            <pc:sldMk cId="3439198088" sldId="305"/>
            <ac:spMk id="12" creationId="{5298780A-33B9-4EA2-8F67-DE68AD62841B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10.231" v="190"/>
          <ac:spMkLst>
            <pc:docMk/>
            <pc:sldMk cId="3439198088" sldId="305"/>
            <ac:spMk id="14" creationId="{7F488E8B-4E1E-4402-8935-D4E6C02615C7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10.231" v="190"/>
          <ac:spMkLst>
            <pc:docMk/>
            <pc:sldMk cId="3439198088" sldId="305"/>
            <ac:spMk id="19" creationId="{2B97F24A-32CE-4C1C-A50D-3016B394DCFB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10.231" v="190"/>
          <ac:spMkLst>
            <pc:docMk/>
            <pc:sldMk cId="3439198088" sldId="305"/>
            <ac:spMk id="21" creationId="{CD8B4F24-440B-49E9-B85D-733523DC064B}"/>
          </ac:spMkLst>
        </pc:spChg>
        <pc:picChg chg="add del mod">
          <ac:chgData name="NILSON MORI LAZARIN" userId="S::72809353115@cefet-rj.br::828c67ef-9abf-409d-b6de-fb7f7363dd57" providerId="AD" clId="Web-{F2F2079A-5E9A-4373-987D-F6C71F8AA67C}" dt="2023-08-18T15:54:12.887" v="191"/>
          <ac:picMkLst>
            <pc:docMk/>
            <pc:sldMk cId="3439198088" sldId="305"/>
            <ac:picMk id="6" creationId="{DE75721E-7E7E-0F44-1719-60F3C80C7493}"/>
          </ac:picMkLst>
        </pc:picChg>
      </pc:sldChg>
      <pc:sldChg chg="addSp delSp modSp">
        <pc:chgData name="NILSON MORI LAZARIN" userId="S::72809353115@cefet-rj.br::828c67ef-9abf-409d-b6de-fb7f7363dd57" providerId="AD" clId="Web-{F2F2079A-5E9A-4373-987D-F6C71F8AA67C}" dt="2023-08-18T15:41:37.830" v="23"/>
        <pc:sldMkLst>
          <pc:docMk/>
          <pc:sldMk cId="1545982745" sldId="307"/>
        </pc:sldMkLst>
        <pc:spChg chg="mod">
          <ac:chgData name="NILSON MORI LAZARIN" userId="S::72809353115@cefet-rj.br::828c67ef-9abf-409d-b6de-fb7f7363dd57" providerId="AD" clId="Web-{F2F2079A-5E9A-4373-987D-F6C71F8AA67C}" dt="2023-08-18T15:41:24.361" v="19" actId="1076"/>
          <ac:spMkLst>
            <pc:docMk/>
            <pc:sldMk cId="1545982745" sldId="307"/>
            <ac:spMk id="2" creationId="{976BE56A-09C5-9498-54F2-7FC177D27738}"/>
          </ac:spMkLst>
        </pc:spChg>
        <pc:spChg chg="mod">
          <ac:chgData name="NILSON MORI LAZARIN" userId="S::72809353115@cefet-rj.br::828c67ef-9abf-409d-b6de-fb7f7363dd57" providerId="AD" clId="Web-{F2F2079A-5E9A-4373-987D-F6C71F8AA67C}" dt="2023-08-18T15:41:37.830" v="23"/>
          <ac:spMkLst>
            <pc:docMk/>
            <pc:sldMk cId="1545982745" sldId="307"/>
            <ac:spMk id="3" creationId="{FE78535D-0766-9E21-5503-D44531BDD59C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39:47.952" v="4"/>
          <ac:spMkLst>
            <pc:docMk/>
            <pc:sldMk cId="1545982745" sldId="307"/>
            <ac:spMk id="9" creationId="{32E62931-8EB4-42BB-BAAB-D8757BE66D8E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39:47.920" v="3"/>
          <ac:spMkLst>
            <pc:docMk/>
            <pc:sldMk cId="1545982745" sldId="307"/>
            <ac:spMk id="14" creationId="{8555C5B3-193A-4749-9AFD-682E53CDDE8F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39:47.920" v="3"/>
          <ac:spMkLst>
            <pc:docMk/>
            <pc:sldMk cId="1545982745" sldId="307"/>
            <ac:spMk id="16" creationId="{2EAE06A6-F76A-41C9-827A-C561B004485C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39:47.920" v="3"/>
          <ac:spMkLst>
            <pc:docMk/>
            <pc:sldMk cId="1545982745" sldId="307"/>
            <ac:spMk id="18" creationId="{89F9D4E8-0639-444B-949B-9518585061AF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39:47.920" v="3"/>
          <ac:spMkLst>
            <pc:docMk/>
            <pc:sldMk cId="1545982745" sldId="307"/>
            <ac:spMk id="20" creationId="{7E3DA7A2-ED70-4BBA-AB72-00AD461FA405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39:47.920" v="3"/>
          <ac:spMkLst>
            <pc:docMk/>
            <pc:sldMk cId="1545982745" sldId="307"/>
            <ac:spMk id="22" creationId="{FC485432-3647-4218-B5D3-15D3FA222B13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39:47.920" v="3"/>
          <ac:spMkLst>
            <pc:docMk/>
            <pc:sldMk cId="1545982745" sldId="307"/>
            <ac:spMk id="24" creationId="{F4AFDDCA-6ABA-4D23-8A5C-1BF0F4308148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41:10.658" v="16"/>
          <ac:spMkLst>
            <pc:docMk/>
            <pc:sldMk cId="1545982745" sldId="307"/>
            <ac:spMk id="26" creationId="{9B37791B-B040-4694-BFDC-8DD132D86E8E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41:10.658" v="16"/>
          <ac:spMkLst>
            <pc:docMk/>
            <pc:sldMk cId="1545982745" sldId="307"/>
            <ac:spMk id="35" creationId="{19D32F93-50AC-4C46-A5DB-291C60DDB7BD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41:10.658" v="16"/>
          <ac:spMkLst>
            <pc:docMk/>
            <pc:sldMk cId="1545982745" sldId="307"/>
            <ac:spMk id="37" creationId="{827DC2C4-B485-428A-BF4A-472D2967F47F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41:10.658" v="16"/>
          <ac:spMkLst>
            <pc:docMk/>
            <pc:sldMk cId="1545982745" sldId="307"/>
            <ac:spMk id="39" creationId="{EE04B5EB-F158-4507-90DD-BD23620C7CC9}"/>
          </ac:spMkLst>
        </pc:spChg>
        <pc:grpChg chg="add del">
          <ac:chgData name="NILSON MORI LAZARIN" userId="S::72809353115@cefet-rj.br::828c67ef-9abf-409d-b6de-fb7f7363dd57" providerId="AD" clId="Web-{F2F2079A-5E9A-4373-987D-F6C71F8AA67C}" dt="2023-08-18T15:41:10.658" v="16"/>
          <ac:grpSpMkLst>
            <pc:docMk/>
            <pc:sldMk cId="1545982745" sldId="307"/>
            <ac:grpSpMk id="27" creationId="{59A59B10-9D94-4C5B-8BF0-95928DCEB198}"/>
          </ac:grpSpMkLst>
        </pc:grpChg>
        <pc:picChg chg="add mod ord">
          <ac:chgData name="NILSON MORI LAZARIN" userId="S::72809353115@cefet-rj.br::828c67ef-9abf-409d-b6de-fb7f7363dd57" providerId="AD" clId="Web-{F2F2079A-5E9A-4373-987D-F6C71F8AA67C}" dt="2023-08-18T15:41:10.658" v="16"/>
          <ac:picMkLst>
            <pc:docMk/>
            <pc:sldMk cId="1545982745" sldId="307"/>
            <ac:picMk id="4" creationId="{C6391F07-3B69-361B-189E-F7B0D12816A2}"/>
          </ac:picMkLst>
        </pc:picChg>
        <pc:picChg chg="del">
          <ac:chgData name="NILSON MORI LAZARIN" userId="S::72809353115@cefet-rj.br::828c67ef-9abf-409d-b6de-fb7f7363dd57" providerId="AD" clId="Web-{F2F2079A-5E9A-4373-987D-F6C71F8AA67C}" dt="2023-08-18T15:39:11.263" v="0"/>
          <ac:picMkLst>
            <pc:docMk/>
            <pc:sldMk cId="1545982745" sldId="307"/>
            <ac:picMk id="5" creationId="{4EF6A773-69C7-19B4-7A34-40FF3529C260}"/>
          </ac:picMkLst>
        </pc:picChg>
      </pc:sldChg>
      <pc:sldChg chg="modSp del">
        <pc:chgData name="NILSON MORI LAZARIN" userId="S::72809353115@cefet-rj.br::828c67ef-9abf-409d-b6de-fb7f7363dd57" providerId="AD" clId="Web-{F2F2079A-5E9A-4373-987D-F6C71F8AA67C}" dt="2023-08-18T15:41:58.987" v="29"/>
        <pc:sldMkLst>
          <pc:docMk/>
          <pc:sldMk cId="2242686176" sldId="308"/>
        </pc:sldMkLst>
        <pc:spChg chg="mod">
          <ac:chgData name="NILSON MORI LAZARIN" userId="S::72809353115@cefet-rj.br::828c67ef-9abf-409d-b6de-fb7f7363dd57" providerId="AD" clId="Web-{F2F2079A-5E9A-4373-987D-F6C71F8AA67C}" dt="2023-08-18T15:41:50.003" v="25" actId="20577"/>
          <ac:spMkLst>
            <pc:docMk/>
            <pc:sldMk cId="2242686176" sldId="308"/>
            <ac:spMk id="3" creationId="{FE78535D-0766-9E21-5503-D44531BDD59C}"/>
          </ac:spMkLst>
        </pc:spChg>
      </pc:sldChg>
      <pc:sldChg chg="modSp add replId">
        <pc:chgData name="NILSON MORI LAZARIN" userId="S::72809353115@cefet-rj.br::828c67ef-9abf-409d-b6de-fb7f7363dd57" providerId="AD" clId="Web-{F2F2079A-5E9A-4373-987D-F6C71F8AA67C}" dt="2023-08-18T15:41:56.644" v="28" actId="20577"/>
        <pc:sldMkLst>
          <pc:docMk/>
          <pc:sldMk cId="832853477" sldId="309"/>
        </pc:sldMkLst>
        <pc:spChg chg="mod">
          <ac:chgData name="NILSON MORI LAZARIN" userId="S::72809353115@cefet-rj.br::828c67ef-9abf-409d-b6de-fb7f7363dd57" providerId="AD" clId="Web-{F2F2079A-5E9A-4373-987D-F6C71F8AA67C}" dt="2023-08-18T15:41:56.644" v="28" actId="20577"/>
          <ac:spMkLst>
            <pc:docMk/>
            <pc:sldMk cId="832853477" sldId="309"/>
            <ac:spMk id="3" creationId="{FE78535D-0766-9E21-5503-D44531BDD59C}"/>
          </ac:spMkLst>
        </pc:spChg>
      </pc:sldChg>
      <pc:sldChg chg="addSp delSp modSp new mod setBg">
        <pc:chgData name="NILSON MORI LAZARIN" userId="S::72809353115@cefet-rj.br::828c67ef-9abf-409d-b6de-fb7f7363dd57" providerId="AD" clId="Web-{F2F2079A-5E9A-4373-987D-F6C71F8AA67C}" dt="2023-08-18T15:47:04.467" v="97"/>
        <pc:sldMkLst>
          <pc:docMk/>
          <pc:sldMk cId="3524382183" sldId="310"/>
        </pc:sldMkLst>
        <pc:spChg chg="mod">
          <ac:chgData name="NILSON MORI LAZARIN" userId="S::72809353115@cefet-rj.br::828c67ef-9abf-409d-b6de-fb7f7363dd57" providerId="AD" clId="Web-{F2F2079A-5E9A-4373-987D-F6C71F8AA67C}" dt="2023-08-18T15:46:00.402" v="88"/>
          <ac:spMkLst>
            <pc:docMk/>
            <pc:sldMk cId="3524382183" sldId="310"/>
            <ac:spMk id="2" creationId="{E5E5E920-65BA-FF67-FA4D-654B15F3E58B}"/>
          </ac:spMkLst>
        </pc:spChg>
        <pc:spChg chg="mod">
          <ac:chgData name="NILSON MORI LAZARIN" userId="S::72809353115@cefet-rj.br::828c67ef-9abf-409d-b6de-fb7f7363dd57" providerId="AD" clId="Web-{F2F2079A-5E9A-4373-987D-F6C71F8AA67C}" dt="2023-08-18T15:47:04.467" v="97"/>
          <ac:spMkLst>
            <pc:docMk/>
            <pc:sldMk cId="3524382183" sldId="310"/>
            <ac:spMk id="3" creationId="{2506FB60-24B2-6307-669E-ACB4888E22B7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46:00.402" v="88"/>
          <ac:spMkLst>
            <pc:docMk/>
            <pc:sldMk cId="3524382183" sldId="310"/>
            <ac:spMk id="8" creationId="{081EA652-8C6A-4E69-BEB9-170809474553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46:00.402" v="88"/>
          <ac:spMkLst>
            <pc:docMk/>
            <pc:sldMk cId="3524382183" sldId="310"/>
            <ac:spMk id="10" creationId="{5298780A-33B9-4EA2-8F67-DE68AD62841B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46:00.402" v="88"/>
          <ac:spMkLst>
            <pc:docMk/>
            <pc:sldMk cId="3524382183" sldId="310"/>
            <ac:spMk id="12" creationId="{7F488E8B-4E1E-4402-8935-D4E6C02615C7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46:00.402" v="88"/>
          <ac:spMkLst>
            <pc:docMk/>
            <pc:sldMk cId="3524382183" sldId="310"/>
            <ac:spMk id="17" creationId="{081EA652-8C6A-4E69-BEB9-170809474553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46:00.402" v="88"/>
          <ac:spMkLst>
            <pc:docMk/>
            <pc:sldMk cId="3524382183" sldId="310"/>
            <ac:spMk id="19" creationId="{5298780A-33B9-4EA2-8F67-DE68AD62841B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46:00.402" v="88"/>
          <ac:spMkLst>
            <pc:docMk/>
            <pc:sldMk cId="3524382183" sldId="310"/>
            <ac:spMk id="21" creationId="{7F488E8B-4E1E-4402-8935-D4E6C02615C7}"/>
          </ac:spMkLst>
        </pc:spChg>
        <pc:cxnChg chg="add">
          <ac:chgData name="NILSON MORI LAZARIN" userId="S::72809353115@cefet-rj.br::828c67ef-9abf-409d-b6de-fb7f7363dd57" providerId="AD" clId="Web-{F2F2079A-5E9A-4373-987D-F6C71F8AA67C}" dt="2023-08-18T15:46:00.402" v="88"/>
          <ac:cxnSpMkLst>
            <pc:docMk/>
            <pc:sldMk cId="3524382183" sldId="310"/>
            <ac:cxnSpMk id="23" creationId="{23AAC9B5-8015-485C-ACF9-A750390E9A56}"/>
          </ac:cxnSpMkLst>
        </pc:cxnChg>
      </pc:sldChg>
      <pc:sldChg chg="addSp delSp modSp new mod setBg">
        <pc:chgData name="NILSON MORI LAZARIN" userId="S::72809353115@cefet-rj.br::828c67ef-9abf-409d-b6de-fb7f7363dd57" providerId="AD" clId="Web-{F2F2079A-5E9A-4373-987D-F6C71F8AA67C}" dt="2023-08-18T15:52:23.181" v="187" actId="20577"/>
        <pc:sldMkLst>
          <pc:docMk/>
          <pc:sldMk cId="3909613809" sldId="311"/>
        </pc:sldMkLst>
        <pc:spChg chg="mod">
          <ac:chgData name="NILSON MORI LAZARIN" userId="S::72809353115@cefet-rj.br::828c67ef-9abf-409d-b6de-fb7f7363dd57" providerId="AD" clId="Web-{F2F2079A-5E9A-4373-987D-F6C71F8AA67C}" dt="2023-08-18T15:51:39.476" v="175"/>
          <ac:spMkLst>
            <pc:docMk/>
            <pc:sldMk cId="3909613809" sldId="311"/>
            <ac:spMk id="2" creationId="{48207315-75CE-477A-88B1-63C3FE66F787}"/>
          </ac:spMkLst>
        </pc:spChg>
        <pc:spChg chg="mod">
          <ac:chgData name="NILSON MORI LAZARIN" userId="S::72809353115@cefet-rj.br::828c67ef-9abf-409d-b6de-fb7f7363dd57" providerId="AD" clId="Web-{F2F2079A-5E9A-4373-987D-F6C71F8AA67C}" dt="2023-08-18T15:52:23.181" v="187" actId="20577"/>
          <ac:spMkLst>
            <pc:docMk/>
            <pc:sldMk cId="3909613809" sldId="311"/>
            <ac:spMk id="3" creationId="{7CACF550-B199-D1F2-FE64-25EDD137A10B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1:39.476" v="174"/>
          <ac:spMkLst>
            <pc:docMk/>
            <pc:sldMk cId="3909613809" sldId="311"/>
            <ac:spMk id="8" creationId="{081EA652-8C6A-4E69-BEB9-170809474553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1:39.476" v="174"/>
          <ac:spMkLst>
            <pc:docMk/>
            <pc:sldMk cId="3909613809" sldId="311"/>
            <ac:spMk id="10" creationId="{5298780A-33B9-4EA2-8F67-DE68AD62841B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1:39.476" v="174"/>
          <ac:spMkLst>
            <pc:docMk/>
            <pc:sldMk cId="3909613809" sldId="311"/>
            <ac:spMk id="12" creationId="{7F488E8B-4E1E-4402-8935-D4E6C02615C7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1:39.476" v="175"/>
          <ac:spMkLst>
            <pc:docMk/>
            <pc:sldMk cId="3909613809" sldId="311"/>
            <ac:spMk id="15" creationId="{081EA652-8C6A-4E69-BEB9-170809474553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1:39.476" v="175"/>
          <ac:spMkLst>
            <pc:docMk/>
            <pc:sldMk cId="3909613809" sldId="311"/>
            <ac:spMk id="16" creationId="{5298780A-33B9-4EA2-8F67-DE68AD62841B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1:39.476" v="175"/>
          <ac:spMkLst>
            <pc:docMk/>
            <pc:sldMk cId="3909613809" sldId="311"/>
            <ac:spMk id="17" creationId="{7F488E8B-4E1E-4402-8935-D4E6C02615C7}"/>
          </ac:spMkLst>
        </pc:spChg>
        <pc:cxnChg chg="add">
          <ac:chgData name="NILSON MORI LAZARIN" userId="S::72809353115@cefet-rj.br::828c67ef-9abf-409d-b6de-fb7f7363dd57" providerId="AD" clId="Web-{F2F2079A-5E9A-4373-987D-F6C71F8AA67C}" dt="2023-08-18T15:51:39.476" v="175"/>
          <ac:cxnSpMkLst>
            <pc:docMk/>
            <pc:sldMk cId="3909613809" sldId="311"/>
            <ac:cxnSpMk id="14" creationId="{23AAC9B5-8015-485C-ACF9-A750390E9A56}"/>
          </ac:cxnSpMkLst>
        </pc:cxnChg>
      </pc:sldChg>
      <pc:sldChg chg="addSp delSp modSp new mod setBg modClrScheme delDesignElem chgLayout">
        <pc:chgData name="NILSON MORI LAZARIN" userId="S::72809353115@cefet-rj.br::828c67ef-9abf-409d-b6de-fb7f7363dd57" providerId="AD" clId="Web-{F2F2079A-5E9A-4373-987D-F6C71F8AA67C}" dt="2023-08-18T15:57:51.754" v="229"/>
        <pc:sldMkLst>
          <pc:docMk/>
          <pc:sldMk cId="2733086267" sldId="312"/>
        </pc:sldMkLst>
        <pc:spChg chg="del">
          <ac:chgData name="NILSON MORI LAZARIN" userId="S::72809353115@cefet-rj.br::828c67ef-9abf-409d-b6de-fb7f7363dd57" providerId="AD" clId="Web-{F2F2079A-5E9A-4373-987D-F6C71F8AA67C}" dt="2023-08-18T15:54:26.279" v="194"/>
          <ac:spMkLst>
            <pc:docMk/>
            <pc:sldMk cId="2733086267" sldId="312"/>
            <ac:spMk id="2" creationId="{CD6931D8-390E-C892-0E34-E65A5AE74431}"/>
          </ac:spMkLst>
        </pc:spChg>
        <pc:spChg chg="del">
          <ac:chgData name="NILSON MORI LAZARIN" userId="S::72809353115@cefet-rj.br::828c67ef-9abf-409d-b6de-fb7f7363dd57" providerId="AD" clId="Web-{F2F2079A-5E9A-4373-987D-F6C71F8AA67C}" dt="2023-08-18T15:54:22.606" v="193"/>
          <ac:spMkLst>
            <pc:docMk/>
            <pc:sldMk cId="2733086267" sldId="312"/>
            <ac:spMk id="3" creationId="{D71E80C3-6056-63D5-9D9E-4ADD6A07ADBE}"/>
          </ac:spMkLst>
        </pc:spChg>
        <pc:spChg chg="add mod ord">
          <ac:chgData name="NILSON MORI LAZARIN" userId="S::72809353115@cefet-rj.br::828c67ef-9abf-409d-b6de-fb7f7363dd57" providerId="AD" clId="Web-{F2F2079A-5E9A-4373-987D-F6C71F8AA67C}" dt="2023-08-18T15:57:51.754" v="229"/>
          <ac:spMkLst>
            <pc:docMk/>
            <pc:sldMk cId="2733086267" sldId="312"/>
            <ac:spMk id="6" creationId="{9042A3F0-A06A-6038-1E54-ACBED9D139ED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7:51.739" v="228"/>
          <ac:spMkLst>
            <pc:docMk/>
            <pc:sldMk cId="2733086267" sldId="312"/>
            <ac:spMk id="8" creationId="{665DBBEF-238B-476B-96AB-8AAC3224ECEA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32.779" v="197"/>
          <ac:spMkLst>
            <pc:docMk/>
            <pc:sldMk cId="2733086267" sldId="312"/>
            <ac:spMk id="9" creationId="{7BDAC5B6-20CE-447F-8BA1-F2274AC7AE5B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7:51.739" v="228"/>
          <ac:spMkLst>
            <pc:docMk/>
            <pc:sldMk cId="2733086267" sldId="312"/>
            <ac:spMk id="10" creationId="{3FCFB1DE-0B7E-48CC-BA90-B2AB0889F9D6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32.779" v="197"/>
          <ac:spMkLst>
            <pc:docMk/>
            <pc:sldMk cId="2733086267" sldId="312"/>
            <ac:spMk id="11" creationId="{D1D22B31-BF8F-446B-9009-8A251FB177CB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7:51.754" v="229"/>
          <ac:spMkLst>
            <pc:docMk/>
            <pc:sldMk cId="2733086267" sldId="312"/>
            <ac:spMk id="12" creationId="{A8384FB5-9ADC-4DDC-881B-597D56F5B15D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55.936" v="203"/>
          <ac:spMkLst>
            <pc:docMk/>
            <pc:sldMk cId="2733086267" sldId="312"/>
            <ac:spMk id="13" creationId="{C7F55EAC-550A-4BDD-9099-3F20B8FA0EBC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55.936" v="203"/>
          <ac:spMkLst>
            <pc:docMk/>
            <pc:sldMk cId="2733086267" sldId="312"/>
            <ac:spMk id="14" creationId="{DC4F5A5F-493F-49AE-89B6-D5AF5EBC8B0E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7:51.754" v="229"/>
          <ac:spMkLst>
            <pc:docMk/>
            <pc:sldMk cId="2733086267" sldId="312"/>
            <ac:spMk id="15" creationId="{D07DD2DE-F619-49DD-B5E7-03A290FF4ED1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7:51.754" v="229"/>
          <ac:spMkLst>
            <pc:docMk/>
            <pc:sldMk cId="2733086267" sldId="312"/>
            <ac:spMk id="16" creationId="{91E5A9A7-95C6-4F4F-B00E-C82E07FE62EF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7:51.754" v="229"/>
          <ac:spMkLst>
            <pc:docMk/>
            <pc:sldMk cId="2733086267" sldId="312"/>
            <ac:spMk id="17" creationId="{85149191-5F60-4A28-AAFF-039F96B0F3EC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7:51.754" v="229"/>
          <ac:spMkLst>
            <pc:docMk/>
            <pc:sldMk cId="2733086267" sldId="312"/>
            <ac:spMk id="18" creationId="{F8260ED5-17F7-4158-B241-D51DD4CF1B7E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55.936" v="202"/>
          <ac:spMkLst>
            <pc:docMk/>
            <pc:sldMk cId="2733086267" sldId="312"/>
            <ac:spMk id="19" creationId="{C7F55EAC-550A-4BDD-9099-3F20B8FA0EBC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4:55.936" v="202"/>
          <ac:spMkLst>
            <pc:docMk/>
            <pc:sldMk cId="2733086267" sldId="312"/>
            <ac:spMk id="21" creationId="{DC4F5A5F-493F-49AE-89B6-D5AF5EBC8B0E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7:29.441" v="222"/>
          <ac:spMkLst>
            <pc:docMk/>
            <pc:sldMk cId="2733086267" sldId="312"/>
            <ac:spMk id="23" creationId="{7C1E5815-D54C-487F-A054-6D4930ADE3DF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7:29.441" v="222"/>
          <ac:spMkLst>
            <pc:docMk/>
            <pc:sldMk cId="2733086267" sldId="312"/>
            <ac:spMk id="24" creationId="{736F0DFD-0954-464F-BF12-DD2E6F6E0380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7:35.504" v="223"/>
          <ac:spMkLst>
            <pc:docMk/>
            <pc:sldMk cId="2733086267" sldId="312"/>
            <ac:spMk id="29" creationId="{22F15A2D-2324-487D-A02A-BF46C5C580EB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7:35.504" v="223"/>
          <ac:spMkLst>
            <pc:docMk/>
            <pc:sldMk cId="2733086267" sldId="312"/>
            <ac:spMk id="31" creationId="{17A7F34E-D418-47E2-9F86-2C45BBC31210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7:35.504" v="223"/>
          <ac:spMkLst>
            <pc:docMk/>
            <pc:sldMk cId="2733086267" sldId="312"/>
            <ac:spMk id="33" creationId="{2AEAFA59-923A-4F54-8B49-44C970BCC323}"/>
          </ac:spMkLst>
        </pc:spChg>
        <pc:picChg chg="add del mod">
          <ac:chgData name="NILSON MORI LAZARIN" userId="S::72809353115@cefet-rj.br::828c67ef-9abf-409d-b6de-fb7f7363dd57" providerId="AD" clId="Web-{F2F2079A-5E9A-4373-987D-F6C71F8AA67C}" dt="2023-08-18T15:54:37.935" v="199"/>
          <ac:picMkLst>
            <pc:docMk/>
            <pc:sldMk cId="2733086267" sldId="312"/>
            <ac:picMk id="4" creationId="{306FF999-1B53-8B2C-8087-024765322AD1}"/>
          </ac:picMkLst>
        </pc:picChg>
        <pc:picChg chg="add mod ord">
          <ac:chgData name="NILSON MORI LAZARIN" userId="S::72809353115@cefet-rj.br::828c67ef-9abf-409d-b6de-fb7f7363dd57" providerId="AD" clId="Web-{F2F2079A-5E9A-4373-987D-F6C71F8AA67C}" dt="2023-08-18T15:57:51.754" v="229"/>
          <ac:picMkLst>
            <pc:docMk/>
            <pc:sldMk cId="2733086267" sldId="312"/>
            <ac:picMk id="5" creationId="{DC595C0F-731A-957E-7A19-00FB8F0C19E5}"/>
          </ac:picMkLst>
        </pc:picChg>
      </pc:sldChg>
      <pc:sldChg chg="addSp delSp modSp new mod setBg">
        <pc:chgData name="NILSON MORI LAZARIN" userId="S::72809353115@cefet-rj.br::828c67ef-9abf-409d-b6de-fb7f7363dd57" providerId="AD" clId="Web-{F2F2079A-5E9A-4373-987D-F6C71F8AA67C}" dt="2023-08-18T15:58:39.115" v="239"/>
        <pc:sldMkLst>
          <pc:docMk/>
          <pc:sldMk cId="795371425" sldId="313"/>
        </pc:sldMkLst>
        <pc:spChg chg="mod">
          <ac:chgData name="NILSON MORI LAZARIN" userId="S::72809353115@cefet-rj.br::828c67ef-9abf-409d-b6de-fb7f7363dd57" providerId="AD" clId="Web-{F2F2079A-5E9A-4373-987D-F6C71F8AA67C}" dt="2023-08-18T15:58:17.380" v="233"/>
          <ac:spMkLst>
            <pc:docMk/>
            <pc:sldMk cId="795371425" sldId="313"/>
            <ac:spMk id="2" creationId="{D161CF64-A556-6D95-60F6-15296B129884}"/>
          </ac:spMkLst>
        </pc:spChg>
        <pc:spChg chg="mod ord">
          <ac:chgData name="NILSON MORI LAZARIN" userId="S::72809353115@cefet-rj.br::828c67ef-9abf-409d-b6de-fb7f7363dd57" providerId="AD" clId="Web-{F2F2079A-5E9A-4373-987D-F6C71F8AA67C}" dt="2023-08-18T15:58:33.693" v="238" actId="14100"/>
          <ac:spMkLst>
            <pc:docMk/>
            <pc:sldMk cId="795371425" sldId="313"/>
            <ac:spMk id="3" creationId="{053F015D-42DC-7351-1C3D-E086450C1725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8:17.380" v="233"/>
          <ac:spMkLst>
            <pc:docMk/>
            <pc:sldMk cId="795371425" sldId="313"/>
            <ac:spMk id="10" creationId="{665DBBEF-238B-476B-96AB-8AAC3224ECEA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8:17.380" v="233"/>
          <ac:spMkLst>
            <pc:docMk/>
            <pc:sldMk cId="795371425" sldId="313"/>
            <ac:spMk id="12" creationId="{3FCFB1DE-0B7E-48CC-BA90-B2AB0889F9D6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8:39.115" v="239"/>
          <ac:spMkLst>
            <pc:docMk/>
            <pc:sldMk cId="795371425" sldId="313"/>
            <ac:spMk id="17" creationId="{2B97F24A-32CE-4C1C-A50D-3016B394DCFB}"/>
          </ac:spMkLst>
        </pc:spChg>
        <pc:spChg chg="add del">
          <ac:chgData name="NILSON MORI LAZARIN" userId="S::72809353115@cefet-rj.br::828c67ef-9abf-409d-b6de-fb7f7363dd57" providerId="AD" clId="Web-{F2F2079A-5E9A-4373-987D-F6C71F8AA67C}" dt="2023-08-18T15:58:39.115" v="239"/>
          <ac:spMkLst>
            <pc:docMk/>
            <pc:sldMk cId="795371425" sldId="313"/>
            <ac:spMk id="19" creationId="{CD8B4F24-440B-49E9-B85D-733523DC064B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8:39.115" v="239"/>
          <ac:spMkLst>
            <pc:docMk/>
            <pc:sldMk cId="795371425" sldId="313"/>
            <ac:spMk id="24" creationId="{2B97F24A-32CE-4C1C-A50D-3016B394DCFB}"/>
          </ac:spMkLst>
        </pc:spChg>
        <pc:spChg chg="add">
          <ac:chgData name="NILSON MORI LAZARIN" userId="S::72809353115@cefet-rj.br::828c67ef-9abf-409d-b6de-fb7f7363dd57" providerId="AD" clId="Web-{F2F2079A-5E9A-4373-987D-F6C71F8AA67C}" dt="2023-08-18T15:58:39.115" v="239"/>
          <ac:spMkLst>
            <pc:docMk/>
            <pc:sldMk cId="795371425" sldId="313"/>
            <ac:spMk id="26" creationId="{CD8B4F24-440B-49E9-B85D-733523DC064B}"/>
          </ac:spMkLst>
        </pc:spChg>
        <pc:picChg chg="add del mod">
          <ac:chgData name="NILSON MORI LAZARIN" userId="S::72809353115@cefet-rj.br::828c67ef-9abf-409d-b6de-fb7f7363dd57" providerId="AD" clId="Web-{F2F2079A-5E9A-4373-987D-F6C71F8AA67C}" dt="2023-08-18T15:57:04.409" v="219"/>
          <ac:picMkLst>
            <pc:docMk/>
            <pc:sldMk cId="795371425" sldId="313"/>
            <ac:picMk id="4" creationId="{F7595F9F-8875-9A28-1869-3C0CB91E8ECD}"/>
          </ac:picMkLst>
        </pc:picChg>
        <pc:picChg chg="add mod">
          <ac:chgData name="NILSON MORI LAZARIN" userId="S::72809353115@cefet-rj.br::828c67ef-9abf-409d-b6de-fb7f7363dd57" providerId="AD" clId="Web-{F2F2079A-5E9A-4373-987D-F6C71F8AA67C}" dt="2023-08-18T15:58:17.380" v="233"/>
          <ac:picMkLst>
            <pc:docMk/>
            <pc:sldMk cId="795371425" sldId="313"/>
            <ac:picMk id="5" creationId="{065187D8-D25B-C0D9-D4B4-C0A64E07991A}"/>
          </ac:picMkLst>
        </pc:picChg>
      </pc:sldChg>
    </pc:docChg>
  </pc:docChgLst>
  <pc:docChgLst>
    <pc:chgData name="NILSON MORI LAZARIN" userId="S::72809353115@cefet-rj.br::828c67ef-9abf-409d-b6de-fb7f7363dd57" providerId="AD" clId="Web-{CD0E5FF1-0B90-4F11-861F-5BF8B0BC9232}"/>
    <pc:docChg chg="addSld delSld modSld sldOrd">
      <pc:chgData name="NILSON MORI LAZARIN" userId="S::72809353115@cefet-rj.br::828c67ef-9abf-409d-b6de-fb7f7363dd57" providerId="AD" clId="Web-{CD0E5FF1-0B90-4F11-861F-5BF8B0BC9232}" dt="2023-08-18T16:21:17.428" v="333" actId="1076"/>
      <pc:docMkLst>
        <pc:docMk/>
      </pc:docMkLst>
      <pc:sldChg chg="delSp modSp">
        <pc:chgData name="NILSON MORI LAZARIN" userId="S::72809353115@cefet-rj.br::828c67ef-9abf-409d-b6de-fb7f7363dd57" providerId="AD" clId="Web-{CD0E5FF1-0B90-4F11-861F-5BF8B0BC9232}" dt="2023-08-18T16:21:17.428" v="333" actId="1076"/>
        <pc:sldMkLst>
          <pc:docMk/>
          <pc:sldMk cId="4254000819" sldId="302"/>
        </pc:sldMkLst>
        <pc:spChg chg="mod">
          <ac:chgData name="NILSON MORI LAZARIN" userId="S::72809353115@cefet-rj.br::828c67ef-9abf-409d-b6de-fb7f7363dd57" providerId="AD" clId="Web-{CD0E5FF1-0B90-4F11-861F-5BF8B0BC9232}" dt="2023-08-18T16:20:45.005" v="310" actId="20577"/>
          <ac:spMkLst>
            <pc:docMk/>
            <pc:sldMk cId="4254000819" sldId="302"/>
            <ac:spMk id="84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1:10.819" v="332" actId="20577"/>
          <ac:spMkLst>
            <pc:docMk/>
            <pc:sldMk cId="4254000819" sldId="302"/>
            <ac:spMk id="85" creationId="{00000000-0000-0000-0000-000000000000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7:33.266" v="234"/>
          <ac:spMkLst>
            <pc:docMk/>
            <pc:sldMk cId="4254000819" sldId="302"/>
            <ac:spMk id="86" creationId="{00000000-0000-0000-0000-000000000000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7:30.626" v="233"/>
          <ac:spMkLst>
            <pc:docMk/>
            <pc:sldMk cId="4254000819" sldId="302"/>
            <ac:spMk id="88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19.786" v="291" actId="1076"/>
          <ac:spMkLst>
            <pc:docMk/>
            <pc:sldMk cId="4254000819" sldId="302"/>
            <ac:spMk id="89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19.849" v="292" actId="1076"/>
          <ac:spMkLst>
            <pc:docMk/>
            <pc:sldMk cId="4254000819" sldId="302"/>
            <ac:spMk id="90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19.880" v="293" actId="1076"/>
          <ac:spMkLst>
            <pc:docMk/>
            <pc:sldMk cId="4254000819" sldId="302"/>
            <ac:spMk id="91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19.911" v="294" actId="1076"/>
          <ac:spMkLst>
            <pc:docMk/>
            <pc:sldMk cId="4254000819" sldId="302"/>
            <ac:spMk id="92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19.927" v="295" actId="1076"/>
          <ac:spMkLst>
            <pc:docMk/>
            <pc:sldMk cId="4254000819" sldId="302"/>
            <ac:spMk id="93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19.958" v="296" actId="1076"/>
          <ac:spMkLst>
            <pc:docMk/>
            <pc:sldMk cId="4254000819" sldId="302"/>
            <ac:spMk id="94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19.974" v="297" actId="1076"/>
          <ac:spMkLst>
            <pc:docMk/>
            <pc:sldMk cId="4254000819" sldId="302"/>
            <ac:spMk id="95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19.989" v="298" actId="1076"/>
          <ac:spMkLst>
            <pc:docMk/>
            <pc:sldMk cId="4254000819" sldId="302"/>
            <ac:spMk id="96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20.020" v="299" actId="1076"/>
          <ac:spMkLst>
            <pc:docMk/>
            <pc:sldMk cId="4254000819" sldId="302"/>
            <ac:spMk id="97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20.036" v="300" actId="1076"/>
          <ac:spMkLst>
            <pc:docMk/>
            <pc:sldMk cId="4254000819" sldId="302"/>
            <ac:spMk id="98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20.067" v="301" actId="1076"/>
          <ac:spMkLst>
            <pc:docMk/>
            <pc:sldMk cId="4254000819" sldId="302"/>
            <ac:spMk id="99" creationId="{00000000-0000-0000-0000-000000000000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7:35.641" v="235"/>
          <ac:spMkLst>
            <pc:docMk/>
            <pc:sldMk cId="4254000819" sldId="302"/>
            <ac:spMk id="100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58.350" v="311" actId="1076"/>
          <ac:spMkLst>
            <pc:docMk/>
            <pc:sldMk cId="4254000819" sldId="302"/>
            <ac:spMk id="101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58.396" v="312" actId="1076"/>
          <ac:spMkLst>
            <pc:docMk/>
            <pc:sldMk cId="4254000819" sldId="302"/>
            <ac:spMk id="102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58.428" v="313" actId="1076"/>
          <ac:spMkLst>
            <pc:docMk/>
            <pc:sldMk cId="4254000819" sldId="302"/>
            <ac:spMk id="103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58.443" v="314" actId="1076"/>
          <ac:spMkLst>
            <pc:docMk/>
            <pc:sldMk cId="4254000819" sldId="302"/>
            <ac:spMk id="104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58.490" v="315" actId="1076"/>
          <ac:spMkLst>
            <pc:docMk/>
            <pc:sldMk cId="4254000819" sldId="302"/>
            <ac:spMk id="105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0:58.506" v="316" actId="1076"/>
          <ac:spMkLst>
            <pc:docMk/>
            <pc:sldMk cId="4254000819" sldId="302"/>
            <ac:spMk id="106" creationId="{00000000-0000-0000-0000-000000000000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21:17.428" v="333" actId="1076"/>
          <ac:spMkLst>
            <pc:docMk/>
            <pc:sldMk cId="4254000819" sldId="302"/>
            <ac:spMk id="107" creationId="{00000000-0000-0000-0000-000000000000}"/>
          </ac:spMkLst>
        </pc:spChg>
        <pc:picChg chg="del">
          <ac:chgData name="NILSON MORI LAZARIN" userId="S::72809353115@cefet-rj.br::828c67ef-9abf-409d-b6de-fb7f7363dd57" providerId="AD" clId="Web-{CD0E5FF1-0B90-4F11-861F-5BF8B0BC9232}" dt="2023-08-18T16:17:28.344" v="232"/>
          <ac:picMkLst>
            <pc:docMk/>
            <pc:sldMk cId="4254000819" sldId="302"/>
            <ac:picMk id="87" creationId="{00000000-0000-0000-0000-000000000000}"/>
          </ac:picMkLst>
        </pc:picChg>
        <pc:picChg chg="mod">
          <ac:chgData name="NILSON MORI LAZARIN" userId="S::72809353115@cefet-rj.br::828c67ef-9abf-409d-b6de-fb7f7363dd57" providerId="AD" clId="Web-{CD0E5FF1-0B90-4F11-861F-5BF8B0BC9232}" dt="2023-08-18T16:20:20.083" v="302" actId="1076"/>
          <ac:picMkLst>
            <pc:docMk/>
            <pc:sldMk cId="4254000819" sldId="302"/>
            <ac:picMk id="108" creationId="{00000000-0000-0000-0000-000000000000}"/>
          </ac:picMkLst>
        </pc:picChg>
      </pc:sldChg>
      <pc:sldChg chg="addSp delSp modSp">
        <pc:chgData name="NILSON MORI LAZARIN" userId="S::72809353115@cefet-rj.br::828c67ef-9abf-409d-b6de-fb7f7363dd57" providerId="AD" clId="Web-{CD0E5FF1-0B90-4F11-861F-5BF8B0BC9232}" dt="2023-08-18T16:11:17.679" v="191"/>
        <pc:sldMkLst>
          <pc:docMk/>
          <pc:sldMk cId="2733086267" sldId="312"/>
        </pc:sldMkLst>
        <pc:spChg chg="mod">
          <ac:chgData name="NILSON MORI LAZARIN" userId="S::72809353115@cefet-rj.br::828c67ef-9abf-409d-b6de-fb7f7363dd57" providerId="AD" clId="Web-{CD0E5FF1-0B90-4F11-861F-5BF8B0BC9232}" dt="2023-08-18T16:11:17.679" v="191"/>
          <ac:spMkLst>
            <pc:docMk/>
            <pc:sldMk cId="2733086267" sldId="312"/>
            <ac:spMk id="6" creationId="{9042A3F0-A06A-6038-1E54-ACBED9D139ED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1:17.679" v="191"/>
          <ac:spMkLst>
            <pc:docMk/>
            <pc:sldMk cId="2733086267" sldId="312"/>
            <ac:spMk id="12" creationId="{A8384FB5-9ADC-4DDC-881B-597D56F5B15D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1:17.679" v="191"/>
          <ac:spMkLst>
            <pc:docMk/>
            <pc:sldMk cId="2733086267" sldId="312"/>
            <ac:spMk id="15" creationId="{D07DD2DE-F619-49DD-B5E7-03A290FF4ED1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1:17.679" v="191"/>
          <ac:spMkLst>
            <pc:docMk/>
            <pc:sldMk cId="2733086267" sldId="312"/>
            <ac:spMk id="16" creationId="{91E5A9A7-95C6-4F4F-B00E-C82E07FE62EF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1:17.679" v="191"/>
          <ac:spMkLst>
            <pc:docMk/>
            <pc:sldMk cId="2733086267" sldId="312"/>
            <ac:spMk id="17" creationId="{85149191-5F60-4A28-AAFF-039F96B0F3EC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1:17.679" v="191"/>
          <ac:spMkLst>
            <pc:docMk/>
            <pc:sldMk cId="2733086267" sldId="312"/>
            <ac:spMk id="18" creationId="{F8260ED5-17F7-4158-B241-D51DD4CF1B7E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11:17.679" v="191"/>
          <ac:spMkLst>
            <pc:docMk/>
            <pc:sldMk cId="2733086267" sldId="312"/>
            <ac:spMk id="20" creationId="{D12DDE76-C203-4047-9998-63900085B5E8}"/>
          </ac:spMkLst>
        </pc:spChg>
        <pc:picChg chg="mod">
          <ac:chgData name="NILSON MORI LAZARIN" userId="S::72809353115@cefet-rj.br::828c67ef-9abf-409d-b6de-fb7f7363dd57" providerId="AD" clId="Web-{CD0E5FF1-0B90-4F11-861F-5BF8B0BC9232}" dt="2023-08-18T16:11:17.679" v="191"/>
          <ac:picMkLst>
            <pc:docMk/>
            <pc:sldMk cId="2733086267" sldId="312"/>
            <ac:picMk id="5" creationId="{DC595C0F-731A-957E-7A19-00FB8F0C19E5}"/>
          </ac:picMkLst>
        </pc:picChg>
      </pc:sldChg>
      <pc:sldChg chg="addSp delSp modSp addAnim delAnim">
        <pc:chgData name="NILSON MORI LAZARIN" userId="S::72809353115@cefet-rj.br::828c67ef-9abf-409d-b6de-fb7f7363dd57" providerId="AD" clId="Web-{CD0E5FF1-0B90-4F11-861F-5BF8B0BC9232}" dt="2023-08-18T16:10:58.975" v="189" actId="20577"/>
        <pc:sldMkLst>
          <pc:docMk/>
          <pc:sldMk cId="795371425" sldId="313"/>
        </pc:sldMkLst>
        <pc:spChg chg="mod">
          <ac:chgData name="NILSON MORI LAZARIN" userId="S::72809353115@cefet-rj.br::828c67ef-9abf-409d-b6de-fb7f7363dd57" providerId="AD" clId="Web-{CD0E5FF1-0B90-4F11-861F-5BF8B0BC9232}" dt="2023-08-18T16:01:03.945" v="11"/>
          <ac:spMkLst>
            <pc:docMk/>
            <pc:sldMk cId="795371425" sldId="313"/>
            <ac:spMk id="2" creationId="{D161CF64-A556-6D95-60F6-15296B129884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10:58.975" v="189" actId="20577"/>
          <ac:spMkLst>
            <pc:docMk/>
            <pc:sldMk cId="795371425" sldId="313"/>
            <ac:spMk id="3" creationId="{053F015D-42DC-7351-1C3D-E086450C1725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00:00.584" v="0"/>
          <ac:spMkLst>
            <pc:docMk/>
            <pc:sldMk cId="795371425" sldId="313"/>
            <ac:spMk id="24" creationId="{2B97F24A-32CE-4C1C-A50D-3016B394DCFB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00:00.584" v="0"/>
          <ac:spMkLst>
            <pc:docMk/>
            <pc:sldMk cId="795371425" sldId="313"/>
            <ac:spMk id="26" creationId="{CD8B4F24-440B-49E9-B85D-733523DC064B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1:03.945" v="11"/>
          <ac:spMkLst>
            <pc:docMk/>
            <pc:sldMk cId="795371425" sldId="313"/>
            <ac:spMk id="31" creationId="{0B9EE3F3-89B7-43C3-8651-C4C96830993D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1:03.945" v="11"/>
          <ac:spMkLst>
            <pc:docMk/>
            <pc:sldMk cId="795371425" sldId="313"/>
            <ac:spMk id="33" creationId="{33AE4636-AEEC-45D6-84D4-7AC2DA48ECF8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1:03.945" v="11"/>
          <ac:spMkLst>
            <pc:docMk/>
            <pc:sldMk cId="795371425" sldId="313"/>
            <ac:spMk id="35" creationId="{8D9CE0F4-2EB2-4F1F-8AAC-DB3571D9FE10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1:03.945" v="10"/>
          <ac:spMkLst>
            <pc:docMk/>
            <pc:sldMk cId="795371425" sldId="313"/>
            <ac:spMk id="40" creationId="{934F1179-B481-4F9E-BCA3-AFB972070F83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1:03.945" v="10"/>
          <ac:spMkLst>
            <pc:docMk/>
            <pc:sldMk cId="795371425" sldId="313"/>
            <ac:spMk id="42" creationId="{827DC2C4-B485-428A-BF4A-472D2967F47F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1:03.945" v="10"/>
          <ac:spMkLst>
            <pc:docMk/>
            <pc:sldMk cId="795371425" sldId="313"/>
            <ac:spMk id="44" creationId="{EE04B5EB-F158-4507-90DD-BD23620C7CC9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1:03.945" v="11"/>
          <ac:spMkLst>
            <pc:docMk/>
            <pc:sldMk cId="795371425" sldId="313"/>
            <ac:spMk id="46" creationId="{081EA652-8C6A-4E69-BEB9-170809474553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1:03.945" v="11"/>
          <ac:spMkLst>
            <pc:docMk/>
            <pc:sldMk cId="795371425" sldId="313"/>
            <ac:spMk id="47" creationId="{5298780A-33B9-4EA2-8F67-DE68AD62841B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1:03.945" v="11"/>
          <ac:spMkLst>
            <pc:docMk/>
            <pc:sldMk cId="795371425" sldId="313"/>
            <ac:spMk id="48" creationId="{7F488E8B-4E1E-4402-8935-D4E6C02615C7}"/>
          </ac:spMkLst>
        </pc:spChg>
        <pc:picChg chg="del mod">
          <ac:chgData name="NILSON MORI LAZARIN" userId="S::72809353115@cefet-rj.br::828c67ef-9abf-409d-b6de-fb7f7363dd57" providerId="AD" clId="Web-{CD0E5FF1-0B90-4F11-861F-5BF8B0BC9232}" dt="2023-08-18T16:00:53.179" v="4"/>
          <ac:picMkLst>
            <pc:docMk/>
            <pc:sldMk cId="795371425" sldId="313"/>
            <ac:picMk id="5" creationId="{065187D8-D25B-C0D9-D4B4-C0A64E07991A}"/>
          </ac:picMkLst>
        </pc:picChg>
      </pc:sldChg>
      <pc:sldChg chg="addSp delSp modSp add ord replId">
        <pc:chgData name="NILSON MORI LAZARIN" userId="S::72809353115@cefet-rj.br::828c67ef-9abf-409d-b6de-fb7f7363dd57" providerId="AD" clId="Web-{CD0E5FF1-0B90-4F11-861F-5BF8B0BC9232}" dt="2023-08-18T16:09:26.910" v="162"/>
        <pc:sldMkLst>
          <pc:docMk/>
          <pc:sldMk cId="2685424008" sldId="314"/>
        </pc:sldMkLst>
        <pc:spChg chg="del">
          <ac:chgData name="NILSON MORI LAZARIN" userId="S::72809353115@cefet-rj.br::828c67ef-9abf-409d-b6de-fb7f7363dd57" providerId="AD" clId="Web-{CD0E5FF1-0B90-4F11-861F-5BF8B0BC9232}" dt="2023-08-18T16:08:15.049" v="148"/>
          <ac:spMkLst>
            <pc:docMk/>
            <pc:sldMk cId="2685424008" sldId="314"/>
            <ac:spMk id="2" creationId="{D161CF64-A556-6D95-60F6-15296B129884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08:17.565" v="149"/>
          <ac:spMkLst>
            <pc:docMk/>
            <pc:sldMk cId="2685424008" sldId="314"/>
            <ac:spMk id="3" creationId="{053F015D-42DC-7351-1C3D-E086450C1725}"/>
          </ac:spMkLst>
        </pc:spChg>
        <pc:spChg chg="add mod">
          <ac:chgData name="NILSON MORI LAZARIN" userId="S::72809353115@cefet-rj.br::828c67ef-9abf-409d-b6de-fb7f7363dd57" providerId="AD" clId="Web-{CD0E5FF1-0B90-4F11-861F-5BF8B0BC9232}" dt="2023-08-18T16:09:26.910" v="162"/>
          <ac:spMkLst>
            <pc:docMk/>
            <pc:sldMk cId="2685424008" sldId="314"/>
            <ac:spMk id="6" creationId="{1B1C4600-B2CD-F76D-3FF4-D62465E5D43E}"/>
          </ac:spMkLst>
        </pc:spChg>
        <pc:spChg chg="add del mod">
          <ac:chgData name="NILSON MORI LAZARIN" userId="S::72809353115@cefet-rj.br::828c67ef-9abf-409d-b6de-fb7f7363dd57" providerId="AD" clId="Web-{CD0E5FF1-0B90-4F11-861F-5BF8B0BC9232}" dt="2023-08-18T16:08:19.659" v="150"/>
          <ac:spMkLst>
            <pc:docMk/>
            <pc:sldMk cId="2685424008" sldId="314"/>
            <ac:spMk id="8" creationId="{4E886450-EB10-5FB9-F40E-F3BB4D533020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08:46.175" v="161"/>
          <ac:spMkLst>
            <pc:docMk/>
            <pc:sldMk cId="2685424008" sldId="314"/>
            <ac:spMk id="31" creationId="{0B9EE3F3-89B7-43C3-8651-C4C96830993D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08:46.175" v="161"/>
          <ac:spMkLst>
            <pc:docMk/>
            <pc:sldMk cId="2685424008" sldId="314"/>
            <ac:spMk id="33" creationId="{33AE4636-AEEC-45D6-84D4-7AC2DA48ECF8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08:46.175" v="161"/>
          <ac:spMkLst>
            <pc:docMk/>
            <pc:sldMk cId="2685424008" sldId="314"/>
            <ac:spMk id="35" creationId="{8D9CE0F4-2EB2-4F1F-8AAC-DB3571D9FE10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9:26.910" v="162"/>
          <ac:spMkLst>
            <pc:docMk/>
            <pc:sldMk cId="2685424008" sldId="314"/>
            <ac:spMk id="40" creationId="{B9D7E975-9161-4F2D-AC53-69E1912F6B5D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9:26.910" v="162"/>
          <ac:spMkLst>
            <pc:docMk/>
            <pc:sldMk cId="2685424008" sldId="314"/>
            <ac:spMk id="42" creationId="{827DC2C4-B485-428A-BF4A-472D2967F47F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9:26.910" v="162"/>
          <ac:spMkLst>
            <pc:docMk/>
            <pc:sldMk cId="2685424008" sldId="314"/>
            <ac:spMk id="44" creationId="{463E6235-1649-4B47-9862-4026FC473B6F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9:26.910" v="162"/>
          <ac:spMkLst>
            <pc:docMk/>
            <pc:sldMk cId="2685424008" sldId="314"/>
            <ac:spMk id="49" creationId="{D12DDE76-C203-4047-9998-63900085B5E8}"/>
          </ac:spMkLst>
        </pc:spChg>
        <pc:picChg chg="mod ord">
          <ac:chgData name="NILSON MORI LAZARIN" userId="S::72809353115@cefet-rj.br::828c67ef-9abf-409d-b6de-fb7f7363dd57" providerId="AD" clId="Web-{CD0E5FF1-0B90-4F11-861F-5BF8B0BC9232}" dt="2023-08-18T16:09:26.910" v="162"/>
          <ac:picMkLst>
            <pc:docMk/>
            <pc:sldMk cId="2685424008" sldId="314"/>
            <ac:picMk id="5" creationId="{065187D8-D25B-C0D9-D4B4-C0A64E07991A}"/>
          </ac:picMkLst>
        </pc:picChg>
      </pc:sldChg>
      <pc:sldChg chg="addSp delSp modSp new del mod setBg addAnim delAnim">
        <pc:chgData name="NILSON MORI LAZARIN" userId="S::72809353115@cefet-rj.br::828c67ef-9abf-409d-b6de-fb7f7363dd57" providerId="AD" clId="Web-{CD0E5FF1-0B90-4F11-861F-5BF8B0BC9232}" dt="2023-08-18T16:11:00.741" v="190"/>
        <pc:sldMkLst>
          <pc:docMk/>
          <pc:sldMk cId="418677844" sldId="315"/>
        </pc:sldMkLst>
        <pc:spChg chg="mod">
          <ac:chgData name="NILSON MORI LAZARIN" userId="S::72809353115@cefet-rj.br::828c67ef-9abf-409d-b6de-fb7f7363dd57" providerId="AD" clId="Web-{CD0E5FF1-0B90-4F11-861F-5BF8B0BC9232}" dt="2023-08-18T16:09:41.333" v="167" actId="20577"/>
          <ac:spMkLst>
            <pc:docMk/>
            <pc:sldMk cId="418677844" sldId="315"/>
            <ac:spMk id="2" creationId="{EFB54F83-79B5-80EA-248D-A954E592FFAB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10:52.850" v="186" actId="20577"/>
          <ac:spMkLst>
            <pc:docMk/>
            <pc:sldMk cId="418677844" sldId="315"/>
            <ac:spMk id="3" creationId="{B71270C3-75A9-4EB8-B237-E45A8B4E7617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4:06.199" v="43"/>
          <ac:spMkLst>
            <pc:docMk/>
            <pc:sldMk cId="418677844" sldId="315"/>
            <ac:spMk id="8" creationId="{934F1179-B481-4F9E-BCA3-AFB972070F83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4:06.199" v="43"/>
          <ac:spMkLst>
            <pc:docMk/>
            <pc:sldMk cId="418677844" sldId="315"/>
            <ac:spMk id="10" creationId="{827DC2C4-B485-428A-BF4A-472D2967F47F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4:06.199" v="43"/>
          <ac:spMkLst>
            <pc:docMk/>
            <pc:sldMk cId="418677844" sldId="315"/>
            <ac:spMk id="12" creationId="{EE04B5EB-F158-4507-90DD-BD23620C7CC9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4:06.215" v="44"/>
          <ac:spMkLst>
            <pc:docMk/>
            <pc:sldMk cId="418677844" sldId="315"/>
            <ac:spMk id="15" creationId="{879EECFE-814E-4B68-96A7-86A795BD22F7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4:06.215" v="44"/>
          <ac:spMkLst>
            <pc:docMk/>
            <pc:sldMk cId="418677844" sldId="315"/>
            <ac:spMk id="16" creationId="{AF180F00-B4B2-4196-BB1C-ECD21B03F0A9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4:06.215" v="44"/>
          <ac:spMkLst>
            <pc:docMk/>
            <pc:sldMk cId="418677844" sldId="315"/>
            <ac:spMk id="17" creationId="{EE04B5EB-F158-4507-90DD-BD23620C7CC9}"/>
          </ac:spMkLst>
        </pc:spChg>
        <pc:cxnChg chg="add">
          <ac:chgData name="NILSON MORI LAZARIN" userId="S::72809353115@cefet-rj.br::828c67ef-9abf-409d-b6de-fb7f7363dd57" providerId="AD" clId="Web-{CD0E5FF1-0B90-4F11-861F-5BF8B0BC9232}" dt="2023-08-18T16:04:06.215" v="44"/>
          <ac:cxnSpMkLst>
            <pc:docMk/>
            <pc:sldMk cId="418677844" sldId="315"/>
            <ac:cxnSpMk id="14" creationId="{BDF0D3DE-EC74-4C9F-AFA1-DC5CE5236B1F}"/>
          </ac:cxnSpMkLst>
        </pc:cxnChg>
      </pc:sldChg>
      <pc:sldChg chg="addSp modSp new mod setBg">
        <pc:chgData name="NILSON MORI LAZARIN" userId="S::72809353115@cefet-rj.br::828c67ef-9abf-409d-b6de-fb7f7363dd57" providerId="AD" clId="Web-{CD0E5FF1-0B90-4F11-861F-5BF8B0BC9232}" dt="2023-08-18T16:10:37.506" v="185" actId="20577"/>
        <pc:sldMkLst>
          <pc:docMk/>
          <pc:sldMk cId="3413331627" sldId="316"/>
        </pc:sldMkLst>
        <pc:spChg chg="mod">
          <ac:chgData name="NILSON MORI LAZARIN" userId="S::72809353115@cefet-rj.br::828c67ef-9abf-409d-b6de-fb7f7363dd57" providerId="AD" clId="Web-{CD0E5FF1-0B90-4F11-861F-5BF8B0BC9232}" dt="2023-08-18T16:10:37.506" v="185" actId="20577"/>
          <ac:spMkLst>
            <pc:docMk/>
            <pc:sldMk cId="3413331627" sldId="316"/>
            <ac:spMk id="2" creationId="{D6B3A4B1-B64E-B4A3-F216-9477C81E6CC1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07:53.517" v="147" actId="14100"/>
          <ac:spMkLst>
            <pc:docMk/>
            <pc:sldMk cId="3413331627" sldId="316"/>
            <ac:spMk id="3" creationId="{3C0C9A57-D4A4-8AF9-A4D7-2C29BFFE5F19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35.609" v="109"/>
          <ac:spMkLst>
            <pc:docMk/>
            <pc:sldMk cId="3413331627" sldId="316"/>
            <ac:spMk id="8" creationId="{081EA652-8C6A-4E69-BEB9-170809474553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35.609" v="109"/>
          <ac:spMkLst>
            <pc:docMk/>
            <pc:sldMk cId="3413331627" sldId="316"/>
            <ac:spMk id="10" creationId="{5298780A-33B9-4EA2-8F67-DE68AD62841B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35.609" v="109"/>
          <ac:spMkLst>
            <pc:docMk/>
            <pc:sldMk cId="3413331627" sldId="316"/>
            <ac:spMk id="12" creationId="{7F488E8B-4E1E-4402-8935-D4E6C02615C7}"/>
          </ac:spMkLst>
        </pc:spChg>
        <pc:cxnChg chg="add">
          <ac:chgData name="NILSON MORI LAZARIN" userId="S::72809353115@cefet-rj.br::828c67ef-9abf-409d-b6de-fb7f7363dd57" providerId="AD" clId="Web-{CD0E5FF1-0B90-4F11-861F-5BF8B0BC9232}" dt="2023-08-18T16:06:35.609" v="109"/>
          <ac:cxnSpMkLst>
            <pc:docMk/>
            <pc:sldMk cId="3413331627" sldId="316"/>
            <ac:cxnSpMk id="14" creationId="{23AAC9B5-8015-485C-ACF9-A750390E9A56}"/>
          </ac:cxnSpMkLst>
        </pc:cxnChg>
      </pc:sldChg>
      <pc:sldChg chg="addSp delSp modSp new del mod setBg addAnim delAnim">
        <pc:chgData name="NILSON MORI LAZARIN" userId="S::72809353115@cefet-rj.br::828c67ef-9abf-409d-b6de-fb7f7363dd57" providerId="AD" clId="Web-{CD0E5FF1-0B90-4F11-861F-5BF8B0BC9232}" dt="2023-08-18T16:06:27.422" v="105"/>
        <pc:sldMkLst>
          <pc:docMk/>
          <pc:sldMk cId="4140418092" sldId="316"/>
        </pc:sldMkLst>
        <pc:spChg chg="mo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2" creationId="{4B489803-66BD-74C3-E979-74785737E94B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3" creationId="{B2F6094B-D6B5-F26F-EDD4-FAF62D84CF2D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5:13.748" v="75"/>
          <ac:spMkLst>
            <pc:docMk/>
            <pc:sldMk cId="4140418092" sldId="316"/>
            <ac:spMk id="8" creationId="{879EECFE-814E-4B68-96A7-86A795BD22F7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6:03.733" v="93"/>
          <ac:spMkLst>
            <pc:docMk/>
            <pc:sldMk cId="4140418092" sldId="316"/>
            <ac:spMk id="9" creationId="{9B7AD9F6-8CE7-4299-8FC6-328F4DCD3FF9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5:13.748" v="75"/>
          <ac:spMkLst>
            <pc:docMk/>
            <pc:sldMk cId="4140418092" sldId="316"/>
            <ac:spMk id="10" creationId="{AF180F00-B4B2-4196-BB1C-ECD21B03F0A9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6:03.733" v="93"/>
          <ac:spMkLst>
            <pc:docMk/>
            <pc:sldMk cId="4140418092" sldId="316"/>
            <ac:spMk id="11" creationId="{F49775AF-8896-43EE-92C6-83497D6DC56F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5:13.748" v="75"/>
          <ac:spMkLst>
            <pc:docMk/>
            <pc:sldMk cId="4140418092" sldId="316"/>
            <ac:spMk id="12" creationId="{EE04B5EB-F158-4507-90DD-BD23620C7CC9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5:17.514" v="77"/>
          <ac:spMkLst>
            <pc:docMk/>
            <pc:sldMk cId="4140418092" sldId="316"/>
            <ac:spMk id="16" creationId="{934F1179-B481-4F9E-BCA3-AFB972070F83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5:17.514" v="77"/>
          <ac:spMkLst>
            <pc:docMk/>
            <pc:sldMk cId="4140418092" sldId="316"/>
            <ac:spMk id="17" creationId="{827DC2C4-B485-428A-BF4A-472D2967F47F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5:17.514" v="77"/>
          <ac:spMkLst>
            <pc:docMk/>
            <pc:sldMk cId="4140418092" sldId="316"/>
            <ac:spMk id="18" creationId="{EE04B5EB-F158-4507-90DD-BD23620C7CC9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5:34.108" v="83"/>
          <ac:spMkLst>
            <pc:docMk/>
            <pc:sldMk cId="4140418092" sldId="316"/>
            <ac:spMk id="20" creationId="{879EECFE-814E-4B68-96A7-86A795BD22F7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5:34.108" v="83"/>
          <ac:spMkLst>
            <pc:docMk/>
            <pc:sldMk cId="4140418092" sldId="316"/>
            <ac:spMk id="21" creationId="{AF180F00-B4B2-4196-BB1C-ECD21B03F0A9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5:34.108" v="83"/>
          <ac:spMkLst>
            <pc:docMk/>
            <pc:sldMk cId="4140418092" sldId="316"/>
            <ac:spMk id="22" creationId="{EE04B5EB-F158-4507-90DD-BD23620C7CC9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5:34.123" v="84"/>
          <ac:spMkLst>
            <pc:docMk/>
            <pc:sldMk cId="4140418092" sldId="316"/>
            <ac:spMk id="25" creationId="{879EECFE-814E-4B68-96A7-86A795BD22F7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5:34.123" v="84"/>
          <ac:spMkLst>
            <pc:docMk/>
            <pc:sldMk cId="4140418092" sldId="316"/>
            <ac:spMk id="26" creationId="{06F847C8-7801-44D8-8CCA-CDBA7AD91A00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5:34.123" v="84"/>
          <ac:spMkLst>
            <pc:docMk/>
            <pc:sldMk cId="4140418092" sldId="316"/>
            <ac:spMk id="27" creationId="{AF180F00-B4B2-4196-BB1C-ECD21B03F0A9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5:34.123" v="84"/>
          <ac:spMkLst>
            <pc:docMk/>
            <pc:sldMk cId="4140418092" sldId="316"/>
            <ac:spMk id="28" creationId="{6E600F8C-C8F3-420C-9D3B-E1FBE7BAE481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6:07.515" v="95"/>
          <ac:spMkLst>
            <pc:docMk/>
            <pc:sldMk cId="4140418092" sldId="316"/>
            <ac:spMk id="31" creationId="{934F1179-B481-4F9E-BCA3-AFB972070F83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6:07.515" v="95"/>
          <ac:spMkLst>
            <pc:docMk/>
            <pc:sldMk cId="4140418092" sldId="316"/>
            <ac:spMk id="32" creationId="{827DC2C4-B485-428A-BF4A-472D2967F47F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6:07.515" v="95"/>
          <ac:spMkLst>
            <pc:docMk/>
            <pc:sldMk cId="4140418092" sldId="316"/>
            <ac:spMk id="33" creationId="{EE04B5EB-F158-4507-90DD-BD23620C7CC9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6:22.671" v="101"/>
          <ac:spMkLst>
            <pc:docMk/>
            <pc:sldMk cId="4140418092" sldId="316"/>
            <ac:spMk id="35" creationId="{879EECFE-814E-4B68-96A7-86A795BD22F7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6:22.671" v="101"/>
          <ac:spMkLst>
            <pc:docMk/>
            <pc:sldMk cId="4140418092" sldId="316"/>
            <ac:spMk id="36" creationId="{AF180F00-B4B2-4196-BB1C-ECD21B03F0A9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06:22.671" v="101"/>
          <ac:spMkLst>
            <pc:docMk/>
            <pc:sldMk cId="4140418092" sldId="316"/>
            <ac:spMk id="37" creationId="{EE04B5EB-F158-4507-90DD-BD23620C7CC9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40" creationId="{577D6B2E-37A3-429E-A37C-F30ED6487282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41" creationId="{5CEAD642-85CF-4750-8432-7C80C901F001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42" creationId="{FA33EEAE-15D5-4119-8C1E-89D943F911EF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43" creationId="{730D8B3B-9B80-4025-B934-26DC7D7CD231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44" creationId="{1064D5D5-227B-4F66-9AEA-46F570E793BD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45" creationId="{646B67A4-D328-4747-A82B-65E84FA46368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46" creationId="{B5A1B09C-1565-46F8-B70F-621C5EB48A09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06:22.687" v="102"/>
          <ac:spMkLst>
            <pc:docMk/>
            <pc:sldMk cId="4140418092" sldId="316"/>
            <ac:spMk id="47" creationId="{8C516CC8-80AC-446C-A56E-9F54B7210402}"/>
          </ac:spMkLst>
        </pc:spChg>
        <pc:picChg chg="add del">
          <ac:chgData name="NILSON MORI LAZARIN" userId="S::72809353115@cefet-rj.br::828c67ef-9abf-409d-b6de-fb7f7363dd57" providerId="AD" clId="Web-{CD0E5FF1-0B90-4F11-861F-5BF8B0BC9232}" dt="2023-08-18T16:06:03.733" v="93"/>
          <ac:picMkLst>
            <pc:docMk/>
            <pc:sldMk cId="4140418092" sldId="316"/>
            <ac:picMk id="5" creationId="{4FE84123-9B08-FF28-1C98-AF53FA31314D}"/>
          </ac:picMkLst>
        </pc:picChg>
        <pc:cxnChg chg="add del">
          <ac:chgData name="NILSON MORI LAZARIN" userId="S::72809353115@cefet-rj.br::828c67ef-9abf-409d-b6de-fb7f7363dd57" providerId="AD" clId="Web-{CD0E5FF1-0B90-4F11-861F-5BF8B0BC9232}" dt="2023-08-18T16:05:13.748" v="75"/>
          <ac:cxnSpMkLst>
            <pc:docMk/>
            <pc:sldMk cId="4140418092" sldId="316"/>
            <ac:cxnSpMk id="14" creationId="{BDF0D3DE-EC74-4C9F-AFA1-DC5CE5236B1F}"/>
          </ac:cxnSpMkLst>
        </pc:cxnChg>
        <pc:cxnChg chg="add del">
          <ac:chgData name="NILSON MORI LAZARIN" userId="S::72809353115@cefet-rj.br::828c67ef-9abf-409d-b6de-fb7f7363dd57" providerId="AD" clId="Web-{CD0E5FF1-0B90-4F11-861F-5BF8B0BC9232}" dt="2023-08-18T16:05:34.108" v="83"/>
          <ac:cxnSpMkLst>
            <pc:docMk/>
            <pc:sldMk cId="4140418092" sldId="316"/>
            <ac:cxnSpMk id="23" creationId="{BDF0D3DE-EC74-4C9F-AFA1-DC5CE5236B1F}"/>
          </ac:cxnSpMkLst>
        </pc:cxnChg>
        <pc:cxnChg chg="add">
          <ac:chgData name="NILSON MORI LAZARIN" userId="S::72809353115@cefet-rj.br::828c67ef-9abf-409d-b6de-fb7f7363dd57" providerId="AD" clId="Web-{CD0E5FF1-0B90-4F11-861F-5BF8B0BC9232}" dt="2023-08-18T16:05:34.123" v="84"/>
          <ac:cxnSpMkLst>
            <pc:docMk/>
            <pc:sldMk cId="4140418092" sldId="316"/>
            <ac:cxnSpMk id="29" creationId="{7AA55BF2-380C-4942-8AB1-55A6A52A35F8}"/>
          </ac:cxnSpMkLst>
        </pc:cxnChg>
        <pc:cxnChg chg="add del">
          <ac:chgData name="NILSON MORI LAZARIN" userId="S::72809353115@cefet-rj.br::828c67ef-9abf-409d-b6de-fb7f7363dd57" providerId="AD" clId="Web-{CD0E5FF1-0B90-4F11-861F-5BF8B0BC9232}" dt="2023-08-18T16:06:22.671" v="101"/>
          <ac:cxnSpMkLst>
            <pc:docMk/>
            <pc:sldMk cId="4140418092" sldId="316"/>
            <ac:cxnSpMk id="38" creationId="{BDF0D3DE-EC74-4C9F-AFA1-DC5CE5236B1F}"/>
          </ac:cxnSpMkLst>
        </pc:cxnChg>
      </pc:sldChg>
      <pc:sldChg chg="addSp delSp modSp new mod setBg">
        <pc:chgData name="NILSON MORI LAZARIN" userId="S::72809353115@cefet-rj.br::828c67ef-9abf-409d-b6de-fb7f7363dd57" providerId="AD" clId="Web-{CD0E5FF1-0B90-4F11-861F-5BF8B0BC9232}" dt="2023-08-18T16:11:32.492" v="195" actId="14100"/>
        <pc:sldMkLst>
          <pc:docMk/>
          <pc:sldMk cId="3750439761" sldId="317"/>
        </pc:sldMkLst>
        <pc:spChg chg="mod">
          <ac:chgData name="NILSON MORI LAZARIN" userId="S::72809353115@cefet-rj.br::828c67ef-9abf-409d-b6de-fb7f7363dd57" providerId="AD" clId="Web-{CD0E5FF1-0B90-4F11-861F-5BF8B0BC9232}" dt="2023-08-18T16:11:32.492" v="195" actId="14100"/>
          <ac:spMkLst>
            <pc:docMk/>
            <pc:sldMk cId="3750439761" sldId="317"/>
            <ac:spMk id="2" creationId="{D65D9E12-3B67-9437-99EB-757C007A4B9B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0:10.333" v="173"/>
          <ac:spMkLst>
            <pc:docMk/>
            <pc:sldMk cId="3750439761" sldId="317"/>
            <ac:spMk id="3" creationId="{C20E7CF3-564D-D140-C0E9-FD3EB9EC9B6C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10:21.849" v="175"/>
          <ac:spMkLst>
            <pc:docMk/>
            <pc:sldMk cId="3750439761" sldId="317"/>
            <ac:spMk id="9" creationId="{D12DDE76-C203-4047-9998-63900085B5E8}"/>
          </ac:spMkLst>
        </pc:spChg>
        <pc:picChg chg="add mod">
          <ac:chgData name="NILSON MORI LAZARIN" userId="S::72809353115@cefet-rj.br::828c67ef-9abf-409d-b6de-fb7f7363dd57" providerId="AD" clId="Web-{CD0E5FF1-0B90-4F11-861F-5BF8B0BC9232}" dt="2023-08-18T16:10:21.849" v="175"/>
          <ac:picMkLst>
            <pc:docMk/>
            <pc:sldMk cId="3750439761" sldId="317"/>
            <ac:picMk id="4" creationId="{CF1CB3A1-DAD8-889B-C36E-CE3BD9A36F61}"/>
          </ac:picMkLst>
        </pc:picChg>
      </pc:sldChg>
      <pc:sldChg chg="addSp delSp modSp new mod setBg addAnim">
        <pc:chgData name="NILSON MORI LAZARIN" userId="S::72809353115@cefet-rj.br::828c67ef-9abf-409d-b6de-fb7f7363dd57" providerId="AD" clId="Web-{CD0E5FF1-0B90-4F11-861F-5BF8B0BC9232}" dt="2023-08-18T16:15:42.654" v="226" actId="20577"/>
        <pc:sldMkLst>
          <pc:docMk/>
          <pc:sldMk cId="2676875410" sldId="318"/>
        </pc:sldMkLst>
        <pc:spChg chg="mod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2" creationId="{C369F651-61DF-460D-8BD6-5F413B76F117}"/>
          </ac:spMkLst>
        </pc:spChg>
        <pc:spChg chg="mod">
          <ac:chgData name="NILSON MORI LAZARIN" userId="S::72809353115@cefet-rj.br::828c67ef-9abf-409d-b6de-fb7f7363dd57" providerId="AD" clId="Web-{CD0E5FF1-0B90-4F11-861F-5BF8B0BC9232}" dt="2023-08-18T16:15:42.654" v="226" actId="20577"/>
          <ac:spMkLst>
            <pc:docMk/>
            <pc:sldMk cId="2676875410" sldId="318"/>
            <ac:spMk id="3" creationId="{32BED22D-CC89-D65C-3A41-ADE903851456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8" creationId="{934F1179-B481-4F9E-BCA3-AFB972070F83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10" creationId="{827DC2C4-B485-428A-BF4A-472D2967F47F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12" creationId="{EE04B5EB-F158-4507-90DD-BD23620C7CC9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15" creationId="{879EECFE-814E-4B68-96A7-86A795BD22F7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16" creationId="{AF180F00-B4B2-4196-BB1C-ECD21B03F0A9}"/>
          </ac:spMkLst>
        </pc:spChg>
        <pc:spChg chg="add del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17" creationId="{EE04B5EB-F158-4507-90DD-BD23620C7CC9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22" creationId="{081EA652-8C6A-4E69-BEB9-170809474553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24" creationId="{5298780A-33B9-4EA2-8F67-DE68AD62841B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15:14.794" v="219"/>
          <ac:spMkLst>
            <pc:docMk/>
            <pc:sldMk cId="2676875410" sldId="318"/>
            <ac:spMk id="26" creationId="{7F488E8B-4E1E-4402-8935-D4E6C02615C7}"/>
          </ac:spMkLst>
        </pc:spChg>
        <pc:cxnChg chg="add del">
          <ac:chgData name="NILSON MORI LAZARIN" userId="S::72809353115@cefet-rj.br::828c67ef-9abf-409d-b6de-fb7f7363dd57" providerId="AD" clId="Web-{CD0E5FF1-0B90-4F11-861F-5BF8B0BC9232}" dt="2023-08-18T16:15:14.794" v="219"/>
          <ac:cxnSpMkLst>
            <pc:docMk/>
            <pc:sldMk cId="2676875410" sldId="318"/>
            <ac:cxnSpMk id="14" creationId="{BDF0D3DE-EC74-4C9F-AFA1-DC5CE5236B1F}"/>
          </ac:cxnSpMkLst>
        </pc:cxnChg>
        <pc:cxnChg chg="add">
          <ac:chgData name="NILSON MORI LAZARIN" userId="S::72809353115@cefet-rj.br::828c67ef-9abf-409d-b6de-fb7f7363dd57" providerId="AD" clId="Web-{CD0E5FF1-0B90-4F11-861F-5BF8B0BC9232}" dt="2023-08-18T16:15:14.794" v="219"/>
          <ac:cxnSpMkLst>
            <pc:docMk/>
            <pc:sldMk cId="2676875410" sldId="318"/>
            <ac:cxnSpMk id="28" creationId="{23AAC9B5-8015-485C-ACF9-A750390E9A56}"/>
          </ac:cxnSpMkLst>
        </pc:cxnChg>
      </pc:sldChg>
      <pc:sldChg chg="addSp delSp modSp new mod setBg">
        <pc:chgData name="NILSON MORI LAZARIN" userId="S::72809353115@cefet-rj.br::828c67ef-9abf-409d-b6de-fb7f7363dd57" providerId="AD" clId="Web-{CD0E5FF1-0B90-4F11-861F-5BF8B0BC9232}" dt="2023-08-18T16:16:36.640" v="231" actId="20577"/>
        <pc:sldMkLst>
          <pc:docMk/>
          <pc:sldMk cId="1693277322" sldId="319"/>
        </pc:sldMkLst>
        <pc:spChg chg="mod">
          <ac:chgData name="NILSON MORI LAZARIN" userId="S::72809353115@cefet-rj.br::828c67ef-9abf-409d-b6de-fb7f7363dd57" providerId="AD" clId="Web-{CD0E5FF1-0B90-4F11-861F-5BF8B0BC9232}" dt="2023-08-18T16:16:36.640" v="231" actId="20577"/>
          <ac:spMkLst>
            <pc:docMk/>
            <pc:sldMk cId="1693277322" sldId="319"/>
            <ac:spMk id="2" creationId="{D128F415-DCF4-9840-051A-3D3C4F97A4E7}"/>
          </ac:spMkLst>
        </pc:spChg>
        <pc:spChg chg="del">
          <ac:chgData name="NILSON MORI LAZARIN" userId="S::72809353115@cefet-rj.br::828c67ef-9abf-409d-b6de-fb7f7363dd57" providerId="AD" clId="Web-{CD0E5FF1-0B90-4F11-861F-5BF8B0BC9232}" dt="2023-08-18T16:16:28.343" v="228"/>
          <ac:spMkLst>
            <pc:docMk/>
            <pc:sldMk cId="1693277322" sldId="319"/>
            <ac:spMk id="3" creationId="{BCB77C4A-6F79-D8FB-AA01-15E6B5B5D8E7}"/>
          </ac:spMkLst>
        </pc:spChg>
        <pc:spChg chg="add">
          <ac:chgData name="NILSON MORI LAZARIN" userId="S::72809353115@cefet-rj.br::828c67ef-9abf-409d-b6de-fb7f7363dd57" providerId="AD" clId="Web-{CD0E5FF1-0B90-4F11-861F-5BF8B0BC9232}" dt="2023-08-18T16:16:34.171" v="230"/>
          <ac:spMkLst>
            <pc:docMk/>
            <pc:sldMk cId="1693277322" sldId="319"/>
            <ac:spMk id="9" creationId="{D12DDE76-C203-4047-9998-63900085B5E8}"/>
          </ac:spMkLst>
        </pc:spChg>
        <pc:picChg chg="add mod">
          <ac:chgData name="NILSON MORI LAZARIN" userId="S::72809353115@cefet-rj.br::828c67ef-9abf-409d-b6de-fb7f7363dd57" providerId="AD" clId="Web-{CD0E5FF1-0B90-4F11-861F-5BF8B0BC9232}" dt="2023-08-18T16:16:34.171" v="230"/>
          <ac:picMkLst>
            <pc:docMk/>
            <pc:sldMk cId="1693277322" sldId="319"/>
            <ac:picMk id="4" creationId="{13F56238-484D-8ECD-3CBE-31C41023DCC3}"/>
          </ac:picMkLst>
        </pc:picChg>
      </pc:sldChg>
    </pc:docChg>
  </pc:docChgLst>
  <pc:docChgLst>
    <pc:chgData name="NILSON MORI LAZARIN" userId="S::72809353115@cefet-rj.br::828c67ef-9abf-409d-b6de-fb7f7363dd57" providerId="AD" clId="Web-{FC011006-E7D9-401A-AC09-A8FD2D7033FA}"/>
    <pc:docChg chg="modSld">
      <pc:chgData name="NILSON MORI LAZARIN" userId="S::72809353115@cefet-rj.br::828c67ef-9abf-409d-b6de-fb7f7363dd57" providerId="AD" clId="Web-{FC011006-E7D9-401A-AC09-A8FD2D7033FA}" dt="2023-08-17T23:56:48.119" v="37"/>
      <pc:docMkLst>
        <pc:docMk/>
      </pc:docMkLst>
      <pc:sldChg chg="mod setBg">
        <pc:chgData name="NILSON MORI LAZARIN" userId="S::72809353115@cefet-rj.br::828c67ef-9abf-409d-b6de-fb7f7363dd57" providerId="AD" clId="Web-{FC011006-E7D9-401A-AC09-A8FD2D7033FA}" dt="2023-08-17T23:56:45.650" v="2"/>
        <pc:sldMkLst>
          <pc:docMk/>
          <pc:sldMk cId="0" sldId="256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5.697" v="3"/>
        <pc:sldMkLst>
          <pc:docMk/>
          <pc:sldMk cId="0" sldId="257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5.744" v="4"/>
        <pc:sldMkLst>
          <pc:docMk/>
          <pc:sldMk cId="0" sldId="258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5.791" v="5"/>
        <pc:sldMkLst>
          <pc:docMk/>
          <pc:sldMk cId="0" sldId="259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5.838" v="6"/>
        <pc:sldMkLst>
          <pc:docMk/>
          <pc:sldMk cId="0" sldId="260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5.900" v="7"/>
        <pc:sldMkLst>
          <pc:docMk/>
          <pc:sldMk cId="0" sldId="261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5.963" v="8"/>
        <pc:sldMkLst>
          <pc:docMk/>
          <pc:sldMk cId="0" sldId="262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025" v="9"/>
        <pc:sldMkLst>
          <pc:docMk/>
          <pc:sldMk cId="0" sldId="263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072" v="10"/>
        <pc:sldMkLst>
          <pc:docMk/>
          <pc:sldMk cId="0" sldId="264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119" v="11"/>
        <pc:sldMkLst>
          <pc:docMk/>
          <pc:sldMk cId="0" sldId="265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181" v="12"/>
        <pc:sldMkLst>
          <pc:docMk/>
          <pc:sldMk cId="0" sldId="266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228" v="13"/>
        <pc:sldMkLst>
          <pc:docMk/>
          <pc:sldMk cId="0" sldId="267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275" v="14"/>
        <pc:sldMkLst>
          <pc:docMk/>
          <pc:sldMk cId="0" sldId="268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322" v="15"/>
        <pc:sldMkLst>
          <pc:docMk/>
          <pc:sldMk cId="0" sldId="269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369" v="16"/>
        <pc:sldMkLst>
          <pc:docMk/>
          <pc:sldMk cId="0" sldId="270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400" v="17"/>
        <pc:sldMkLst>
          <pc:docMk/>
          <pc:sldMk cId="0" sldId="271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509" v="18"/>
        <pc:sldMkLst>
          <pc:docMk/>
          <pc:sldMk cId="0" sldId="272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603" v="19"/>
        <pc:sldMkLst>
          <pc:docMk/>
          <pc:sldMk cId="0" sldId="273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666" v="20"/>
        <pc:sldMkLst>
          <pc:docMk/>
          <pc:sldMk cId="0" sldId="274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775" v="21"/>
        <pc:sldMkLst>
          <pc:docMk/>
          <pc:sldMk cId="0" sldId="275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869" v="22"/>
        <pc:sldMkLst>
          <pc:docMk/>
          <pc:sldMk cId="0" sldId="276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6.994" v="23"/>
        <pc:sldMkLst>
          <pc:docMk/>
          <pc:sldMk cId="0" sldId="277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088" v="24"/>
        <pc:sldMkLst>
          <pc:docMk/>
          <pc:sldMk cId="0" sldId="278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166" v="25"/>
        <pc:sldMkLst>
          <pc:docMk/>
          <pc:sldMk cId="0" sldId="279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259" v="26"/>
        <pc:sldMkLst>
          <pc:docMk/>
          <pc:sldMk cId="0" sldId="280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338" v="27"/>
        <pc:sldMkLst>
          <pc:docMk/>
          <pc:sldMk cId="0" sldId="281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431" v="28"/>
        <pc:sldMkLst>
          <pc:docMk/>
          <pc:sldMk cId="0" sldId="282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541" v="29"/>
        <pc:sldMkLst>
          <pc:docMk/>
          <pc:sldMk cId="0" sldId="283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619" v="30"/>
        <pc:sldMkLst>
          <pc:docMk/>
          <pc:sldMk cId="0" sldId="284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697" v="31"/>
        <pc:sldMkLst>
          <pc:docMk/>
          <pc:sldMk cId="0" sldId="285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760" v="32"/>
        <pc:sldMkLst>
          <pc:docMk/>
          <pc:sldMk cId="0" sldId="286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838" v="33"/>
        <pc:sldMkLst>
          <pc:docMk/>
          <pc:sldMk cId="0" sldId="287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900" v="34"/>
        <pc:sldMkLst>
          <pc:docMk/>
          <pc:sldMk cId="0" sldId="288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7.978" v="35"/>
        <pc:sldMkLst>
          <pc:docMk/>
          <pc:sldMk cId="0" sldId="289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8.056" v="36"/>
        <pc:sldMkLst>
          <pc:docMk/>
          <pc:sldMk cId="0" sldId="290"/>
        </pc:sldMkLst>
      </pc:sldChg>
      <pc:sldChg chg="mod setBg">
        <pc:chgData name="NILSON MORI LAZARIN" userId="S::72809353115@cefet-rj.br::828c67ef-9abf-409d-b6de-fb7f7363dd57" providerId="AD" clId="Web-{FC011006-E7D9-401A-AC09-A8FD2D7033FA}" dt="2023-08-17T23:56:48.119" v="37"/>
        <pc:sldMkLst>
          <pc:docMk/>
          <pc:sldMk cId="0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mover o slide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C9D0AB60-95C8-4548-9E4A-2C8B250D3450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7B5050D-6E2A-4BB8-998D-2595C7468AC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A0844E5-87F0-4EE3-8A28-45963CDD5FE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18D3ECCD-CFAB-43D0-8CAB-89803CDC231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7A5163E-41DE-465A-9696-3FF1549C502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0AF30B0-3B8D-499A-B1B5-ABE9438CB5A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CB9FC2B-0B2E-4D70-B0AC-AE344C2502A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0CBB700-889A-4F39-A2A4-168398C91CC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9B21E3B-8D21-4BFF-9910-F261B565FE7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7D2A0D9-1523-46F6-8A99-E70F748F476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5B8272F7-01A3-4E5C-88D8-F450573D201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3CF36C5-CA82-45D2-94BA-6255487B8EA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47A76FD-F8F6-4324-90BF-887E816B685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CFD7371-D0A0-476E-8A97-9CB64DDFD1F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D72DC26-D432-47D6-8D9F-9F3D561D27D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FD6734AC-E3CD-4068-80A1-C336210D12D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0D08AE0-5452-4310-906D-68A4C15243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71FBCC4C-0572-4C92-83A0-2B1DAEEB76B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D6CAE350-E30A-4553-A125-F1B22DA53CA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3196CBB4-4C2C-49AB-8D60-65EC116123D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CB2B13C-E181-4003-A35C-417F5DF8902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2105CC48-1023-4EAF-833A-56D69B29E2E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DDD1570-3688-4E23-9D72-0D798FD1B64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2BFF51B0-4FF9-40D1-A63B-A16B59933B0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3C30550-4961-4B85-857F-BFE510388D7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A2C5993E-44F9-4319-8F08-5B1F57B472C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6638776-9B8A-4B90-84BC-ED00CF558A6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E3264F9E-9F4B-449C-8599-31A8D39FF5C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B1436074-3E3D-4546-ACC1-87E77B28B67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24532C5-8F9E-478B-9CFF-9C9579DBF7E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CCABDCC-0866-4AAB-923A-31C2D5D2DAC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1" name="Google Shape;82;p46:notes 31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0748D20-5751-4140-B72A-E7ACD35A8223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47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8" name="Google Shape;82;p46:notes 2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CCEE858F-A8C8-4390-884F-660B12C640A8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48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4" name="Google Shape;82;p46:notes 11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EF423D93-C758-4EA9-928A-3AEBE3227DCA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49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4C018E6-8C4F-469C-B0D4-FA52468B65C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7" name="Google Shape;82;p46:notes 10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805BC7B-E9EB-4016-B0A5-851FC1752C03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50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0" name="Google Shape;82;p46:notes 9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2B76346-835D-4CCE-9E8B-C4315D05DAAE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3" name="Google Shape;82;p46:notes 8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3B56092-D6F8-4E39-9C93-BCCE49261A96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6" name="Google Shape;82;p46:notes 7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831D112C-2B6D-4286-9553-18B9A1C5404F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53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9" name="Google Shape;82;p46:notes 30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993FA0EB-D021-4DAA-B413-CBEDE3574D50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54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2" name="Google Shape;82;p46:notes 1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4B7EB027-6808-4FFB-AA9F-6391E9D38C8C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55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5" name="Google Shape;82;p46:notes 33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0064399-9181-418D-B4B6-54CCA2752BB4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56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90563" y="1143000"/>
            <a:ext cx="5462587" cy="307340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2720" cy="3586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8" name="Google Shape;82;p46:notes 28"/>
          <p:cNvSpPr/>
          <p:nvPr/>
        </p:nvSpPr>
        <p:spPr>
          <a:xfrm>
            <a:off x="3884760" y="8685360"/>
            <a:ext cx="2958120" cy="44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0E0C749-4709-4C26-9D03-F715C5E5793C}" type="slidenum">
              <a:rPr lang="pt-BR" sz="1200" b="0" strike="noStrike" spc="-1">
                <a:solidFill>
                  <a:srgbClr val="000000"/>
                </a:solidFill>
                <a:latin typeface="Arial"/>
                <a:ea typeface="Arial"/>
              </a:rPr>
              <a:t>57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65688F1-225B-4340-8714-71DDA333C9E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3D306730-F5B1-43D3-8342-ABD4794E79B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4C850594-B27D-4C4C-9CEA-EF04B2D6223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C411ED1-3E7C-49B0-9EA8-59C1D51EBD9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78462" cy="3082925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99F839BA-C6D5-41E9-86C8-0A5D124DC98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4"/>
          <p:cNvSpPr/>
          <p:nvPr/>
        </p:nvSpPr>
        <p:spPr>
          <a:xfrm>
            <a:off x="11111040" y="6358320"/>
            <a:ext cx="1013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fld id="{6A8E0EF8-4BB8-4C0C-9A82-AE952255C14C}" type="slidenum">
              <a:rPr lang="en-US" sz="1400" b="1" strike="noStrike" spc="-1">
                <a:solidFill>
                  <a:srgbClr val="000000"/>
                </a:solidFill>
                <a:latin typeface="Arial Rounded MT Bold"/>
                <a:ea typeface="DejaVu Sans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4"/>
          <p:cNvSpPr/>
          <p:nvPr/>
        </p:nvSpPr>
        <p:spPr>
          <a:xfrm>
            <a:off x="11111040" y="6358320"/>
            <a:ext cx="1013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fld id="{0DB31451-A662-4537-95F3-5B64AA2CA3E1}" type="slidenum">
              <a:rPr lang="en-US" sz="1400" b="1" strike="noStrike" spc="-1">
                <a:solidFill>
                  <a:srgbClr val="000000"/>
                </a:solidFill>
                <a:latin typeface="Arial Rounded MT Bold"/>
                <a:ea typeface="DejaVu Sans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4"/>
          <p:cNvSpPr/>
          <p:nvPr/>
        </p:nvSpPr>
        <p:spPr>
          <a:xfrm>
            <a:off x="11111040" y="6358320"/>
            <a:ext cx="1013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fld id="{A2E189F7-DFAF-4AC4-8B48-5761B8F2EDE0}" type="slidenum">
              <a:rPr lang="en-US" sz="1400" b="1" strike="noStrike" spc="-1">
                <a:solidFill>
                  <a:srgbClr val="000000"/>
                </a:solidFill>
                <a:latin typeface="Arial Rounded MT Bold"/>
                <a:ea typeface="DejaVu Sans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10;p1"/>
          <p:cNvSpPr/>
          <p:nvPr/>
        </p:nvSpPr>
        <p:spPr>
          <a:xfrm>
            <a:off x="0" y="6264360"/>
            <a:ext cx="12180600" cy="582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Google Shape;11;p1"/>
          <p:cNvSpPr/>
          <p:nvPr/>
        </p:nvSpPr>
        <p:spPr>
          <a:xfrm>
            <a:off x="0" y="360"/>
            <a:ext cx="12180600" cy="924480"/>
          </a:xfrm>
          <a:prstGeom prst="rect">
            <a:avLst/>
          </a:prstGeom>
          <a:solidFill>
            <a:srgbClr val="FECD0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Google Shape;16;p1"/>
          <p:cNvSpPr/>
          <p:nvPr/>
        </p:nvSpPr>
        <p:spPr>
          <a:xfrm>
            <a:off x="11111040" y="6358320"/>
            <a:ext cx="1004040" cy="2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4CC2781E-3A36-4E9D-85A6-C2AC8B70FC88}" type="slidenum">
              <a:rPr lang="pt-BR" sz="14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‹nº›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92" name="Google Shape;15;p1"/>
          <p:cNvSpPr/>
          <p:nvPr/>
        </p:nvSpPr>
        <p:spPr>
          <a:xfrm>
            <a:off x="1872000" y="6372360"/>
            <a:ext cx="914400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5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Workshop on Ethical Use of AI for Social Good and Citizen Empowerment​</a:t>
            </a:r>
            <a:endParaRPr lang="pt-BR" sz="1500" b="0" strike="noStrike" spc="-1">
              <a:latin typeface="Arial"/>
            </a:endParaRPr>
          </a:p>
        </p:txBody>
      </p:sp>
      <p:pic>
        <p:nvPicPr>
          <p:cNvPr id="93" name="Google Shape;12;p1"/>
          <p:cNvPicPr/>
          <p:nvPr/>
        </p:nvPicPr>
        <p:blipFill>
          <a:blip r:embed="rId14"/>
          <a:stretch/>
        </p:blipFill>
        <p:spPr>
          <a:xfrm>
            <a:off x="110520" y="6229080"/>
            <a:ext cx="670680" cy="67068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14;p1"/>
          <p:cNvPicPr/>
          <p:nvPr/>
        </p:nvPicPr>
        <p:blipFill>
          <a:blip r:embed="rId15"/>
          <a:stretch/>
        </p:blipFill>
        <p:spPr>
          <a:xfrm>
            <a:off x="864720" y="6301080"/>
            <a:ext cx="708480" cy="505800"/>
          </a:xfrm>
          <a:prstGeom prst="rect">
            <a:avLst/>
          </a:prstGeom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0;p1"/>
          <p:cNvSpPr/>
          <p:nvPr/>
        </p:nvSpPr>
        <p:spPr>
          <a:xfrm>
            <a:off x="0" y="6264360"/>
            <a:ext cx="12180600" cy="5824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Google Shape;11;p1"/>
          <p:cNvSpPr/>
          <p:nvPr/>
        </p:nvSpPr>
        <p:spPr>
          <a:xfrm>
            <a:off x="0" y="360"/>
            <a:ext cx="12180600" cy="924480"/>
          </a:xfrm>
          <a:prstGeom prst="rect">
            <a:avLst/>
          </a:prstGeom>
          <a:solidFill>
            <a:srgbClr val="FECD0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Google Shape;12;p1"/>
          <p:cNvPicPr/>
          <p:nvPr/>
        </p:nvPicPr>
        <p:blipFill>
          <a:blip r:embed="rId14"/>
          <a:stretch/>
        </p:blipFill>
        <p:spPr>
          <a:xfrm>
            <a:off x="109800" y="6228360"/>
            <a:ext cx="670680" cy="67068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14;p1"/>
          <p:cNvPicPr/>
          <p:nvPr/>
        </p:nvPicPr>
        <p:blipFill>
          <a:blip r:embed="rId15"/>
          <a:stretch/>
        </p:blipFill>
        <p:spPr>
          <a:xfrm>
            <a:off x="864000" y="6300360"/>
            <a:ext cx="708480" cy="505800"/>
          </a:xfrm>
          <a:prstGeom prst="rect">
            <a:avLst/>
          </a:prstGeom>
          <a:ln w="0">
            <a:noFill/>
          </a:ln>
        </p:spPr>
      </p:pic>
      <p:sp>
        <p:nvSpPr>
          <p:cNvPr id="48" name="Google Shape;16;p1"/>
          <p:cNvSpPr/>
          <p:nvPr/>
        </p:nvSpPr>
        <p:spPr>
          <a:xfrm>
            <a:off x="11111040" y="6358320"/>
            <a:ext cx="1004040" cy="2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B4443580-2236-47AB-8B7A-65910575162C}" type="slidenum">
              <a:rPr lang="pt-BR" sz="14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‹nº›</a:t>
            </a:fld>
            <a:endParaRPr lang="pt-BR" sz="1400" b="0" strike="noStrike" spc="-1">
              <a:latin typeface="Arial"/>
            </a:endParaRPr>
          </a:p>
        </p:txBody>
      </p:sp>
      <p:sp>
        <p:nvSpPr>
          <p:cNvPr id="49" name="Google Shape;15;p1"/>
          <p:cNvSpPr/>
          <p:nvPr/>
        </p:nvSpPr>
        <p:spPr>
          <a:xfrm>
            <a:off x="1872000" y="6372360"/>
            <a:ext cx="914400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5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Workshop on Ethical Use of AI for Social Good and Citizen Empowerment​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50" name="Google Shape;15;p1"/>
          <p:cNvSpPr/>
          <p:nvPr/>
        </p:nvSpPr>
        <p:spPr>
          <a:xfrm>
            <a:off x="1872000" y="6372360"/>
            <a:ext cx="914400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5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Workshop on Ethical Use of AI for Social Good and Citizen Empowerment​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6;p1"/>
          <p:cNvSpPr/>
          <p:nvPr/>
        </p:nvSpPr>
        <p:spPr>
          <a:xfrm>
            <a:off x="11111040" y="6358320"/>
            <a:ext cx="1003680" cy="29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2985BA03-6D15-4D9B-B301-B7D0B68418ED}" type="slidenum">
              <a:rPr lang="pt-BR" sz="1400" b="1" strike="noStrike" spc="-1">
                <a:solidFill>
                  <a:srgbClr val="000000"/>
                </a:solidFill>
                <a:latin typeface="Arial Rounded"/>
                <a:ea typeface="Arial Rounded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;p1"/>
          <p:cNvSpPr/>
          <p:nvPr/>
        </p:nvSpPr>
        <p:spPr>
          <a:xfrm>
            <a:off x="11111040" y="6358320"/>
            <a:ext cx="1003680" cy="29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fld id="{498AEA6E-D695-4751-8BA3-9B944E0EB204}" type="slidenum">
              <a:rPr lang="pt-BR" sz="1400" b="1" strike="noStrike" spc="-1">
                <a:solidFill>
                  <a:srgbClr val="000000"/>
                </a:solidFill>
                <a:latin typeface="Arial Rounded"/>
                <a:ea typeface="Arial Rounded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iobotz.com/" TargetMode="External"/><Relationship Id="rId5" Type="http://schemas.openxmlformats.org/officeDocument/2006/relationships/hyperlink" Target="https://www.ctc.puc-rio.br/minotauro-da-riobotzpuc-rio-e-vice-campeao-da-battlebots-programa-de-tv-dos-eua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iobotz.com/" TargetMode="External"/><Relationship Id="rId5" Type="http://schemas.openxmlformats.org/officeDocument/2006/relationships/hyperlink" Target="https://www.ctc.puc-rio.br/minotauro-da-riobotzpuc-rio-e-vice-campeao-da-battlebots-programa-de-tv-dos-eua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roboime.com.br/" TargetMode="External"/><Relationship Id="rId4" Type="http://schemas.openxmlformats.org/officeDocument/2006/relationships/hyperlink" Target="https://www.defesanet.com.br/tecdi/noticia/41217/Instituto-Militar-de-Engenharia-e-vice-campeao-de-maior-competicao-de-robotica-do-mundo-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fesanet.com.br/tecdi/noticia/41217/Instituto-Militar-de-Engenharia-e-vice-campeao-de-maior-competicao-de-robotica-do-mundo-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hyperlink" Target="http://roboime.com.b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jpe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11750734_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1.png"/><Relationship Id="rId4" Type="http://schemas.openxmlformats.org/officeDocument/2006/relationships/hyperlink" Target="https://doi.org/10.1007/978-3-319-50983-9_8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2.png"/><Relationship Id="rId5" Type="http://schemas.openxmlformats.org/officeDocument/2006/relationships/image" Target="../media/image34.jpeg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.jpe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4.jpe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2.png"/><Relationship Id="rId5" Type="http://schemas.openxmlformats.org/officeDocument/2006/relationships/image" Target="../media/image34.jpe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48120" y="1152360"/>
            <a:ext cx="11341800" cy="366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574200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574200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574200" algn="r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5" name="CaixaDeTexto 3"/>
          <p:cNvSpPr/>
          <p:nvPr/>
        </p:nvSpPr>
        <p:spPr>
          <a:xfrm>
            <a:off x="152280" y="5460840"/>
            <a:ext cx="1190340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BORDINI, R.H.; HÜBNER, J.F.; WOOLDRIDGE, M. Programming Multi-Agent Systems in AgentSpeak using Jason. [S. l.]: Wiley, 2007(Wiley Series in Agent Technology).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Fred. Um modelo de reorganização de sistemas multiagentes. 2003. Doutorado em Sistemas Digitais – Universidade de São Paulo, São Paulo, 2003. DOI 10.11606/T.3.2003.tde-17052004-151854.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48120" y="1152360"/>
            <a:ext cx="11521800" cy="288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Formado por um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grupo de agentes autônomos fracamente conectados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, que atuam em um mesmo ambiente.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2" name="CaixaDeTexto 1"/>
          <p:cNvSpPr/>
          <p:nvPr/>
        </p:nvSpPr>
        <p:spPr>
          <a:xfrm>
            <a:off x="306360" y="5520600"/>
            <a:ext cx="1171476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BALAJI, P. G.; SRINIVASAN, D. An Introduction to Multi-Agent Systems. In: SRINIVASAN, Dipti; JAIN, Lakhmi C. (orgs.). Innovations in Multi-Agent Systems and Applications - 1. Berlin, Heidelberg: Springer Berlin Heidelberg, 2010. p. 1–27. DOI 10.1007/978-3-642-14435-6_1. Disponível em: https://doi.org/10.1007/978-3-642-14435-6_1.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ALVARES, Luis Otavio; SICHMAN, Jaime Simão. Introduçao aos sistemas multiagentes. 97., 1997. XVII Congresso da SBC-Anais JAI [...]. [S. l.: s. n.], 1997. v. 97, 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48120" y="1152360"/>
            <a:ext cx="11521800" cy="288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Formado por um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grupo de agentes autônomos fracamente conectados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, que atuam em um mesmo ambiente.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SMA investigam a coletividade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 e não um único indivíduo, diferente de outros paradigmas da Inteligência Artificial (IA).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5" name="CaixaDeTexto 1"/>
          <p:cNvSpPr/>
          <p:nvPr/>
        </p:nvSpPr>
        <p:spPr>
          <a:xfrm>
            <a:off x="306360" y="5520600"/>
            <a:ext cx="1171476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BALAJI, P. G.; SRINIVASAN, D. An Introduction to Multi-Agent Systems. In: SRINIVASAN, Dipti; JAIN, Lakhmi C. (orgs.). Innovations in Multi-Agent Systems and Applications - 1. Berlin, Heidelberg: Springer Berlin Heidelberg, 2010. p. 1–27. DOI 10.1007/978-3-642-14435-6_1. Disponível em: https://doi.org/10.1007/978-3-642-14435-6_1.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ALVARES, Luis Otavio; SICHMAN, Jaime Simão. Introduçao aos sistemas multiagentes. 97., 1997. XVII Congresso da SBC-Anais JAI [...]. [S. l.: s. n.], 1997. v. 97, 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48120" y="1152360"/>
            <a:ext cx="11521800" cy="288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Formado por um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grupo de agentes autônomos fracamente conectados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, que atuam em um mesmo ambiente.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SMA investigam a coletividade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 e não um único indivíduo, diferente de outros paradigmas da Inteligência Artificial (IA).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Busca assegurar meios para que os agentes desejem cooperar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para resolver um problema apresentado ao sistema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8" name="CaixaDeTexto 1"/>
          <p:cNvSpPr/>
          <p:nvPr/>
        </p:nvSpPr>
        <p:spPr>
          <a:xfrm>
            <a:off x="306360" y="5520600"/>
            <a:ext cx="1171476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BALAJI, P. G.; SRINIVASAN, D. An Introduction to Multi-Agent Systems. In: SRINIVASAN, Dipti; JAIN, Lakhmi C. (orgs.). Innovations in Multi-Agent Systems and Applications - 1. Berlin, Heidelberg: Springer Berlin Heidelberg, 2010. p. 1–27. DOI 10.1007/978-3-642-14435-6_1. Disponível em: https://doi.org/10.1007/978-3-642-14435-6_1.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ALVARES, Luis Otavio; SICHMAN, Jaime Simão. Introduçao aos sistemas multiagentes. 97., 1997. XVII Congresso da SBC-Anais JAI [...]. [S. l.: s. n.], 1997. v. 97, 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48120" y="1152360"/>
            <a:ext cx="9980640" cy="48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SMA Embarcado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61" name="CaixaDeTexto 1"/>
          <p:cNvSpPr/>
          <p:nvPr/>
        </p:nvSpPr>
        <p:spPr>
          <a:xfrm>
            <a:off x="255240" y="5623560"/>
            <a:ext cx="115520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PANTOJA, Carlos Eduardo; STABILE, Márcio Fernando; LAZARIN, Nilson Mori; SICHMAN, Jaime Simão. ARGO: An Extended Jason Architecture that Facilitates Embedded Robotic Agents Programming. In: BALDONI, Matteo; MÜLLER, Jörg P.; NUNES, Ingrid; ZALILA-WENKSTERN, Rym (orgs.). Engineering Multi-Agent Systems. Lecture Notes in Computer Science. 10093. ed. Cham: Springer International Publishing, 2016. p. 136–155. Disponível em: https://link.springer.com/chapter/10.1007/978-3-319-50983-9_8.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48120" y="1152360"/>
            <a:ext cx="9980640" cy="48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SMA Embarcado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é um sistema cognitivo baseado em: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,Sans-Serif"/>
              <a:buChar char="●"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hardware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, responsável pelas percepção e atuação no ambiente real, 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000000"/>
              </a:buClr>
              <a:buFont typeface="Arial,Sans-Serif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e 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software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, responsável pelo raciocínio e controle do dispositivo.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64" name="CaixaDeTexto 1"/>
          <p:cNvSpPr/>
          <p:nvPr/>
        </p:nvSpPr>
        <p:spPr>
          <a:xfrm>
            <a:off x="255240" y="5623560"/>
            <a:ext cx="115520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PANTOJA, Carlos Eduardo; STABILE, Márcio Fernando; LAZARIN, Nilson Mori; SICHMAN, Jaime Simão. ARGO: An Extended Jason Architecture that Facilitates Embedded Robotic Agents Programming. In: BALDONI, Matteo; MÜLLER, Jörg P.; NUNES, Ingrid; ZALILA-WENKSTERN, Rym (orgs.). Engineering Multi-Agent Systems. Lecture Notes in Computer Science. 10093. ed. Cham: Springer International Publishing, 2016. p. 136–155. Disponível em: https://link.springer.com/chapter/10.1007/978-3-319-50983-9_8.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48120" y="1152360"/>
            <a:ext cx="9980640" cy="48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SMA Embarcado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é um sistema cognitivo baseado em: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,Sans-Serif"/>
              <a:buChar char="●"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hardware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, responsável pelas percepção e atuação no ambiente real, 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000000"/>
              </a:buClr>
              <a:buFont typeface="Arial,Sans-Serif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e 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software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, responsável pelo raciocínio e controle do dispositivo.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Arial"/>
              </a:rPr>
              <a:t>Não há controle remoto ou processamento externo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67" name="CaixaDeTexto 1"/>
          <p:cNvSpPr/>
          <p:nvPr/>
        </p:nvSpPr>
        <p:spPr>
          <a:xfrm>
            <a:off x="255240" y="5623560"/>
            <a:ext cx="115520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PANTOJA, Carlos Eduardo; STABILE, Márcio Fernando; LAZARIN, Nilson Mori; SICHMAN, Jaime Simão. ARGO: An Extended Jason Architecture that Facilitates Embedded Robotic Agents Programming. In: BALDONI, Matteo; MÜLLER, Jörg P.; NUNES, Ingrid; ZALILA-WENKSTERN, Rym (orgs.). Engineering Multi-Agent Systems. Lecture Notes in Computer Science. 10093. ed. Cham: Springer International Publishing, 2016. p. 136–155. Disponível em: https://link.springer.com/chapter/10.1007/978-3-319-50983-9_8.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69" name="CustomShape 1"/>
          <p:cNvSpPr/>
          <p:nvPr/>
        </p:nvSpPr>
        <p:spPr>
          <a:xfrm>
            <a:off x="348120" y="1042200"/>
            <a:ext cx="5380920" cy="464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117000">
              <a:lnSpc>
                <a:spcPct val="114000"/>
              </a:lnSpc>
              <a:buNone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Não há controle remoto ou processamento externo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(comparação).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71" name="CustomShape 1"/>
          <p:cNvSpPr/>
          <p:nvPr/>
        </p:nvSpPr>
        <p:spPr>
          <a:xfrm>
            <a:off x="348120" y="1042200"/>
            <a:ext cx="5380920" cy="464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117000">
              <a:lnSpc>
                <a:spcPct val="114000"/>
              </a:lnSpc>
              <a:buNone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Não há controle remoto ou processamento externo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(comparação).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72" name="Imagem 7"/>
          <p:cNvPicPr/>
          <p:nvPr/>
        </p:nvPicPr>
        <p:blipFill>
          <a:blip r:embed="rId3"/>
          <a:srcRect l="13107" r="233" b="-311"/>
          <a:stretch/>
        </p:blipFill>
        <p:spPr>
          <a:xfrm>
            <a:off x="4507920" y="2296440"/>
            <a:ext cx="3287880" cy="2861640"/>
          </a:xfrm>
          <a:prstGeom prst="rect">
            <a:avLst/>
          </a:prstGeom>
          <a:ln w="0">
            <a:noFill/>
          </a:ln>
        </p:spPr>
      </p:pic>
      <p:pic>
        <p:nvPicPr>
          <p:cNvPr id="173" name="Imagem 2" descr="Uma imagem contendo mesa, pipa, água, homem&#10;&#10;Descrição gerada automaticamente"/>
          <p:cNvPicPr/>
          <p:nvPr/>
        </p:nvPicPr>
        <p:blipFill>
          <a:blip r:embed="rId4"/>
          <a:srcRect l="41077" t="27968" r="20581" b="433"/>
          <a:stretch/>
        </p:blipFill>
        <p:spPr>
          <a:xfrm>
            <a:off x="516240" y="2300040"/>
            <a:ext cx="3837600" cy="2856960"/>
          </a:xfrm>
          <a:prstGeom prst="rect">
            <a:avLst/>
          </a:prstGeom>
          <a:ln w="0">
            <a:noFill/>
          </a:ln>
        </p:spPr>
      </p:pic>
      <p:pic>
        <p:nvPicPr>
          <p:cNvPr id="174" name="Imagem 4" descr="Desenho de carro de brinquedo&#10;&#10;Descrição gerada automaticamente"/>
          <p:cNvPicPr/>
          <p:nvPr/>
        </p:nvPicPr>
        <p:blipFill>
          <a:blip r:embed="rId5"/>
          <a:stretch/>
        </p:blipFill>
        <p:spPr>
          <a:xfrm>
            <a:off x="8257320" y="2267640"/>
            <a:ext cx="3287520" cy="2979720"/>
          </a:xfrm>
          <a:prstGeom prst="rect">
            <a:avLst/>
          </a:prstGeom>
          <a:ln w="0">
            <a:noFill/>
          </a:ln>
        </p:spPr>
      </p:pic>
      <p:sp>
        <p:nvSpPr>
          <p:cNvPr id="175" name="CaixaDeTexto 2"/>
          <p:cNvSpPr/>
          <p:nvPr/>
        </p:nvSpPr>
        <p:spPr>
          <a:xfrm>
            <a:off x="1489320" y="524196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Battlebots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76" name="CaixaDeTexto 4"/>
          <p:cNvSpPr/>
          <p:nvPr/>
        </p:nvSpPr>
        <p:spPr>
          <a:xfrm>
            <a:off x="5457600" y="524196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RoboCup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77" name="CaixaDeTexto 7"/>
          <p:cNvSpPr/>
          <p:nvPr/>
        </p:nvSpPr>
        <p:spPr>
          <a:xfrm>
            <a:off x="9239040" y="5241960"/>
            <a:ext cx="2742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SMA Embarcado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179" name="Imagem 2" descr="Palco com banda pessoas cantando e tocando violão no palco&#10;&#10;Descrição gerada automaticamente"/>
          <p:cNvPicPr/>
          <p:nvPr/>
        </p:nvPicPr>
        <p:blipFill>
          <a:blip r:embed="rId3"/>
          <a:srcRect l="18104" t="13490" r="8891" b="334"/>
          <a:stretch/>
        </p:blipFill>
        <p:spPr>
          <a:xfrm>
            <a:off x="5796360" y="1031760"/>
            <a:ext cx="6103440" cy="4687920"/>
          </a:xfrm>
          <a:prstGeom prst="rect">
            <a:avLst/>
          </a:prstGeom>
          <a:ln w="0">
            <a:noFill/>
          </a:ln>
        </p:spPr>
      </p:pic>
      <p:pic>
        <p:nvPicPr>
          <p:cNvPr id="180" name="Imagem 4" descr="Interface gráfica do usuário, Texto, Aplicativo&#10;&#10;Descrição gerada automaticamente"/>
          <p:cNvPicPr/>
          <p:nvPr/>
        </p:nvPicPr>
        <p:blipFill>
          <a:blip r:embed="rId4"/>
          <a:stretch/>
        </p:blipFill>
        <p:spPr>
          <a:xfrm>
            <a:off x="581400" y="2140560"/>
            <a:ext cx="4312080" cy="2572920"/>
          </a:xfrm>
          <a:prstGeom prst="rect">
            <a:avLst/>
          </a:prstGeom>
          <a:ln w="0">
            <a:noFill/>
          </a:ln>
        </p:spPr>
      </p:pic>
      <p:sp>
        <p:nvSpPr>
          <p:cNvPr id="181" name="CaixaDeTexto 4"/>
          <p:cNvSpPr/>
          <p:nvPr/>
        </p:nvSpPr>
        <p:spPr>
          <a:xfrm>
            <a:off x="345240" y="5816880"/>
            <a:ext cx="808524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Créditos: 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DejaVu Sans"/>
                <a:hlinkClick r:id="rId5"/>
              </a:rPr>
              <a:t>https://www.ctc.puc-rio.br/minotauro-da-riobotzpuc-rio-e-vice-campeao-da-battlebots-programa-de-tv-dos-eua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Conheça: 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"/>
                <a:hlinkClick r:id="rId6"/>
              </a:rPr>
              <a:t>https://www.riobotz.com/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pt-BR" sz="1000" b="0" strike="noStrike" spc="-1">
              <a:latin typeface="Arial"/>
            </a:endParaRPr>
          </a:p>
        </p:txBody>
      </p:sp>
      <p:sp>
        <p:nvSpPr>
          <p:cNvPr id="182" name="CustomShape 1"/>
          <p:cNvSpPr/>
          <p:nvPr/>
        </p:nvSpPr>
        <p:spPr>
          <a:xfrm>
            <a:off x="348120" y="1042200"/>
            <a:ext cx="5380920" cy="464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117000">
              <a:lnSpc>
                <a:spcPct val="114000"/>
              </a:lnSpc>
              <a:buNone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Não há controle remoto ou processamento externo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(comparação).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48120" y="1042200"/>
            <a:ext cx="5380920" cy="464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117000">
              <a:lnSpc>
                <a:spcPct val="114000"/>
              </a:lnSpc>
              <a:buNone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Não há controle remoto ou processamento externo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(comparação).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185" name="Imagem 2" descr="Palco com banda pessoas cantando e tocando violão no palco&#10;&#10;Descrição gerada automaticamente"/>
          <p:cNvPicPr/>
          <p:nvPr/>
        </p:nvPicPr>
        <p:blipFill>
          <a:blip r:embed="rId3"/>
          <a:srcRect l="61445" t="29343" r="9879" b="1686"/>
          <a:stretch/>
        </p:blipFill>
        <p:spPr>
          <a:xfrm>
            <a:off x="7843320" y="1013400"/>
            <a:ext cx="3267000" cy="5119920"/>
          </a:xfrm>
          <a:prstGeom prst="rect">
            <a:avLst/>
          </a:prstGeom>
          <a:ln w="0">
            <a:noFill/>
          </a:ln>
        </p:spPr>
      </p:pic>
      <p:pic>
        <p:nvPicPr>
          <p:cNvPr id="186" name="Imagem 4" descr="Interface gráfica do usuário, Texto, Aplicativo&#10;&#10;Descrição gerada automaticamente"/>
          <p:cNvPicPr/>
          <p:nvPr/>
        </p:nvPicPr>
        <p:blipFill>
          <a:blip r:embed="rId4"/>
          <a:stretch/>
        </p:blipFill>
        <p:spPr>
          <a:xfrm>
            <a:off x="581400" y="2140560"/>
            <a:ext cx="4312080" cy="2572920"/>
          </a:xfrm>
          <a:prstGeom prst="rect">
            <a:avLst/>
          </a:prstGeom>
          <a:ln w="0">
            <a:noFill/>
          </a:ln>
        </p:spPr>
      </p:pic>
      <p:sp>
        <p:nvSpPr>
          <p:cNvPr id="187" name="Elipse 2"/>
          <p:cNvSpPr/>
          <p:nvPr/>
        </p:nvSpPr>
        <p:spPr>
          <a:xfrm>
            <a:off x="8953200" y="2742120"/>
            <a:ext cx="935280" cy="935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Seta: para a Direita 5"/>
          <p:cNvSpPr/>
          <p:nvPr/>
        </p:nvSpPr>
        <p:spPr>
          <a:xfrm>
            <a:off x="6438240" y="3008160"/>
            <a:ext cx="2441160" cy="42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aixaDeTexto 7"/>
          <p:cNvSpPr/>
          <p:nvPr/>
        </p:nvSpPr>
        <p:spPr>
          <a:xfrm>
            <a:off x="345240" y="5816880"/>
            <a:ext cx="808524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Créditos: 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DejaVu Sans"/>
                <a:hlinkClick r:id="rId5"/>
              </a:rPr>
              <a:t>https://www.ctc.puc-rio.br/minotauro-da-riobotzpuc-rio-e-vice-campeao-da-battlebots-programa-de-tv-dos-eua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Conheça: 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"/>
                <a:hlinkClick r:id="rId6"/>
              </a:rPr>
              <a:t>https://www.riobotz.com/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48120" y="1152360"/>
            <a:ext cx="11341800" cy="366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sistema computacional capaz de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perceber e atuar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em um ambiente através de sua própria deliberação, baseada em suas convicções e motivações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é denominado agente.</a:t>
            </a:r>
            <a:endParaRPr lang="pt-BR" sz="1800" b="0" strike="noStrike" spc="-1">
              <a:latin typeface="Arial"/>
            </a:endParaRPr>
          </a:p>
          <a:p>
            <a:pPr marL="574200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574200" algn="r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8" name="CaixaDeTexto 3"/>
          <p:cNvSpPr/>
          <p:nvPr/>
        </p:nvSpPr>
        <p:spPr>
          <a:xfrm>
            <a:off x="152280" y="5460840"/>
            <a:ext cx="1190340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BORDINI, R.H.; HÜBNER, J.F.; WOOLDRIDGE, M. Programming Multi-Agent Systems in AgentSpeak using Jason. [S. l.]: Wiley, 2007(Wiley Series in Agent Technology).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Fred. Um modelo de reorganização de sistemas multiagentes. 2003. Doutorado em Sistemas Digitais – Universidade de São Paulo, São Paulo, 2003. DOI 10.11606/T.3.2003.tde-17052004-151854.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191" name="Imagem 2"/>
          <p:cNvPicPr/>
          <p:nvPr/>
        </p:nvPicPr>
        <p:blipFill>
          <a:blip r:embed="rId3"/>
          <a:srcRect l="4010" t="33036" r="4584" b="3660"/>
          <a:stretch/>
        </p:blipFill>
        <p:spPr>
          <a:xfrm>
            <a:off x="5727960" y="1414800"/>
            <a:ext cx="6224040" cy="4313880"/>
          </a:xfrm>
          <a:prstGeom prst="rect">
            <a:avLst/>
          </a:prstGeom>
          <a:ln w="0">
            <a:noFill/>
          </a:ln>
        </p:spPr>
      </p:pic>
      <p:sp>
        <p:nvSpPr>
          <p:cNvPr id="192" name="CaixaDeTexto 3"/>
          <p:cNvSpPr/>
          <p:nvPr/>
        </p:nvSpPr>
        <p:spPr>
          <a:xfrm>
            <a:off x="345240" y="5816880"/>
            <a:ext cx="894816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Créditos: 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"/>
                <a:hlinkClick r:id="rId4"/>
              </a:rPr>
              <a:t>https://www.defesanet.com.br/tecdi/noticia/41217/Instituto-Militar-de-Engenharia-e-vice-campeao-de-maior-competicao-de-robotica-do-mundo-/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Conheça: 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"/>
                <a:hlinkClick r:id="rId5"/>
              </a:rPr>
              <a:t>http://roboime.com.br/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pt-BR" sz="1000" b="0" strike="noStrike" spc="-1">
              <a:latin typeface="Arial"/>
            </a:endParaRPr>
          </a:p>
        </p:txBody>
      </p:sp>
      <p:pic>
        <p:nvPicPr>
          <p:cNvPr id="193" name="Imagem 5" descr="Interface gráfica do usuário, Texto, Aplicativo, Email&#10;&#10;Descrição gerada automaticamente"/>
          <p:cNvPicPr/>
          <p:nvPr/>
        </p:nvPicPr>
        <p:blipFill>
          <a:blip r:embed="rId6"/>
          <a:stretch/>
        </p:blipFill>
        <p:spPr>
          <a:xfrm>
            <a:off x="443520" y="2635200"/>
            <a:ext cx="5216400" cy="1458000"/>
          </a:xfrm>
          <a:prstGeom prst="rect">
            <a:avLst/>
          </a:prstGeom>
          <a:ln w="0"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348120" y="1042200"/>
            <a:ext cx="5380920" cy="464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117000">
              <a:lnSpc>
                <a:spcPct val="114000"/>
              </a:lnSpc>
              <a:buNone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Não há controle remoto ou processamento externo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(comparação).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96" name="CaixaDeTexto 3"/>
          <p:cNvSpPr/>
          <p:nvPr/>
        </p:nvSpPr>
        <p:spPr>
          <a:xfrm>
            <a:off x="345240" y="5816880"/>
            <a:ext cx="894816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Créditos: 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https://www.defesanet.com.br/tecdi/noticia/41217/Instituto-Militar-de-Engenharia-e-vice-campeao-de-maior-competicao-de-robotica-do-mundo-/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Conheça: </a:t>
            </a: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Arial"/>
                <a:hlinkClick r:id="rId4"/>
              </a:rPr>
              <a:t>http://roboime.com.br/</a:t>
            </a: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pt-BR" sz="1000" b="0" strike="noStrike" spc="-1">
              <a:latin typeface="Arial"/>
            </a:endParaRPr>
          </a:p>
        </p:txBody>
      </p:sp>
      <p:pic>
        <p:nvPicPr>
          <p:cNvPr id="197" name="Imagem 5" descr="Interface gráfica do usuário, Texto, Aplicativo, Email&#10;&#10;Descrição gerada automaticamente"/>
          <p:cNvPicPr/>
          <p:nvPr/>
        </p:nvPicPr>
        <p:blipFill>
          <a:blip r:embed="rId5"/>
          <a:stretch/>
        </p:blipFill>
        <p:spPr>
          <a:xfrm>
            <a:off x="443520" y="2635200"/>
            <a:ext cx="5216400" cy="1458000"/>
          </a:xfrm>
          <a:prstGeom prst="rect">
            <a:avLst/>
          </a:prstGeom>
          <a:ln w="0">
            <a:noFill/>
          </a:ln>
        </p:spPr>
      </p:pic>
      <p:pic>
        <p:nvPicPr>
          <p:cNvPr id="198" name="Imagem 5" descr="Tela de computador com imagem de jogo de vídeo game&#10;&#10;Descrição gerada automaticamente"/>
          <p:cNvPicPr/>
          <p:nvPr/>
        </p:nvPicPr>
        <p:blipFill>
          <a:blip r:embed="rId6"/>
          <a:srcRect l="30274" t="15000" r="25765" b="27362"/>
          <a:stretch/>
        </p:blipFill>
        <p:spPr>
          <a:xfrm>
            <a:off x="6976080" y="1099080"/>
            <a:ext cx="4459680" cy="4397400"/>
          </a:xfrm>
          <a:prstGeom prst="rect">
            <a:avLst/>
          </a:prstGeom>
          <a:ln w="0">
            <a:noFill/>
          </a:ln>
        </p:spPr>
      </p:pic>
      <p:sp>
        <p:nvSpPr>
          <p:cNvPr id="199" name="Elipse 6"/>
          <p:cNvSpPr/>
          <p:nvPr/>
        </p:nvSpPr>
        <p:spPr>
          <a:xfrm>
            <a:off x="8473680" y="2476800"/>
            <a:ext cx="1089360" cy="978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Seta: para a Direita 8"/>
          <p:cNvSpPr/>
          <p:nvPr/>
        </p:nvSpPr>
        <p:spPr>
          <a:xfrm>
            <a:off x="5933160" y="2717280"/>
            <a:ext cx="2441160" cy="421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"/>
          <p:cNvSpPr/>
          <p:nvPr/>
        </p:nvSpPr>
        <p:spPr>
          <a:xfrm>
            <a:off x="348120" y="1042200"/>
            <a:ext cx="5380920" cy="464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117000">
              <a:lnSpc>
                <a:spcPct val="114000"/>
              </a:lnSpc>
              <a:buNone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Não há controle remoto ou processamento externo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(comparação).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m 3" descr="Texto, Carta&#10;&#10;Descrição gerada automaticamente"/>
          <p:cNvPicPr/>
          <p:nvPr/>
        </p:nvPicPr>
        <p:blipFill>
          <a:blip r:embed="rId3"/>
          <a:srcRect l="161" t="80870" r="161" b="451"/>
          <a:stretch/>
        </p:blipFill>
        <p:spPr>
          <a:xfrm>
            <a:off x="14760" y="4662720"/>
            <a:ext cx="5745600" cy="759600"/>
          </a:xfrm>
          <a:prstGeom prst="rect">
            <a:avLst/>
          </a:prstGeom>
          <a:ln w="0">
            <a:noFill/>
          </a:ln>
        </p:spPr>
      </p:pic>
      <p:pic>
        <p:nvPicPr>
          <p:cNvPr id="203" name="Imagem 4" descr="Texto&#10;&#10;Descrição gerada automaticamente"/>
          <p:cNvPicPr/>
          <p:nvPr/>
        </p:nvPicPr>
        <p:blipFill>
          <a:blip r:embed="rId4"/>
          <a:srcRect l="11171" t="20976" r="6482" b="63071"/>
          <a:stretch/>
        </p:blipFill>
        <p:spPr>
          <a:xfrm>
            <a:off x="145080" y="3447360"/>
            <a:ext cx="5485320" cy="103680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205" name="Imagem 2" descr="Grupo de pessoas posando para foto&#10;&#10;Descrição gerada automaticamente"/>
          <p:cNvPicPr/>
          <p:nvPr/>
        </p:nvPicPr>
        <p:blipFill>
          <a:blip r:embed="rId5"/>
          <a:srcRect l="3309" t="9159" r="23301" b="1016"/>
          <a:stretch/>
        </p:blipFill>
        <p:spPr>
          <a:xfrm>
            <a:off x="5780160" y="1528200"/>
            <a:ext cx="6222240" cy="430524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3" descr="Texto, Carta&#10;&#10;Descrição gerada automaticamente"/>
          <p:cNvPicPr/>
          <p:nvPr/>
        </p:nvPicPr>
        <p:blipFill>
          <a:blip r:embed="rId3"/>
          <a:srcRect r="187" b="76147"/>
          <a:stretch/>
        </p:blipFill>
        <p:spPr>
          <a:xfrm>
            <a:off x="42120" y="2321640"/>
            <a:ext cx="5716800" cy="97056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348120" y="1042200"/>
            <a:ext cx="5380920" cy="464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117000">
              <a:lnSpc>
                <a:spcPct val="114000"/>
              </a:lnSpc>
              <a:buNone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Não há controle remoto ou processamento externo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(comparação).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m 3" descr="Texto, Carta&#10;&#10;Descrição gerada automaticamente"/>
          <p:cNvPicPr/>
          <p:nvPr/>
        </p:nvPicPr>
        <p:blipFill>
          <a:blip r:embed="rId3"/>
          <a:srcRect l="161" t="80870" r="161" b="451"/>
          <a:stretch/>
        </p:blipFill>
        <p:spPr>
          <a:xfrm>
            <a:off x="14760" y="4662720"/>
            <a:ext cx="5745600" cy="759600"/>
          </a:xfrm>
          <a:prstGeom prst="rect">
            <a:avLst/>
          </a:prstGeom>
          <a:ln w="0">
            <a:noFill/>
          </a:ln>
        </p:spPr>
      </p:pic>
      <p:pic>
        <p:nvPicPr>
          <p:cNvPr id="209" name="Imagem 4" descr="Texto&#10;&#10;Descrição gerada automaticamente"/>
          <p:cNvPicPr/>
          <p:nvPr/>
        </p:nvPicPr>
        <p:blipFill>
          <a:blip r:embed="rId4"/>
          <a:srcRect l="11171" t="20976" r="6482" b="63071"/>
          <a:stretch/>
        </p:blipFill>
        <p:spPr>
          <a:xfrm>
            <a:off x="145080" y="3447360"/>
            <a:ext cx="5485320" cy="1036800"/>
          </a:xfrm>
          <a:prstGeom prst="rect">
            <a:avLst/>
          </a:prstGeom>
          <a:ln w="0"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211" name="Imagem 3" descr="Texto, Carta&#10;&#10;Descrição gerada automaticamente"/>
          <p:cNvPicPr/>
          <p:nvPr/>
        </p:nvPicPr>
        <p:blipFill>
          <a:blip r:embed="rId3"/>
          <a:srcRect r="187" b="76147"/>
          <a:stretch/>
        </p:blipFill>
        <p:spPr>
          <a:xfrm>
            <a:off x="42120" y="2321640"/>
            <a:ext cx="5716800" cy="970560"/>
          </a:xfrm>
          <a:prstGeom prst="rect">
            <a:avLst/>
          </a:prstGeom>
          <a:ln w="0">
            <a:noFill/>
          </a:ln>
        </p:spPr>
      </p:pic>
      <p:pic>
        <p:nvPicPr>
          <p:cNvPr id="212" name="Imagem 6" descr="Desenho de carro de brinquedo&#10;&#10;Descrição gerada automaticamente"/>
          <p:cNvPicPr/>
          <p:nvPr/>
        </p:nvPicPr>
        <p:blipFill>
          <a:blip r:embed="rId5"/>
          <a:stretch/>
        </p:blipFill>
        <p:spPr>
          <a:xfrm>
            <a:off x="6138360" y="987480"/>
            <a:ext cx="4119120" cy="3734280"/>
          </a:xfrm>
          <a:prstGeom prst="rect">
            <a:avLst/>
          </a:prstGeom>
          <a:ln w="0">
            <a:noFill/>
          </a:ln>
        </p:spPr>
      </p:pic>
      <p:pic>
        <p:nvPicPr>
          <p:cNvPr id="213" name="Imagem 7" descr="Forma&#10;&#10;Descrição gerada automaticamente"/>
          <p:cNvPicPr/>
          <p:nvPr/>
        </p:nvPicPr>
        <p:blipFill>
          <a:blip r:embed="rId6"/>
          <a:stretch/>
        </p:blipFill>
        <p:spPr>
          <a:xfrm>
            <a:off x="9324000" y="4195080"/>
            <a:ext cx="2328840" cy="168912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348120" y="1042200"/>
            <a:ext cx="5380920" cy="464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117000">
              <a:lnSpc>
                <a:spcPct val="114000"/>
              </a:lnSpc>
              <a:buNone/>
            </a:pP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Não há controle remoto ou processamento externo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 (comparação).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48120" y="1152360"/>
            <a:ext cx="7036560" cy="48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Agentes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SMA Embarcado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4000"/>
              </a:lnSpc>
              <a:buClr>
                <a:srgbClr val="595959"/>
              </a:buClr>
              <a:buFont typeface="Arial,Sans-Serif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Camadas do SMA Embarcado</a:t>
            </a:r>
            <a:endParaRPr lang="pt-BR" sz="1800" b="0" strike="noStrike" spc="-1">
              <a:latin typeface="Arial"/>
            </a:endParaRPr>
          </a:p>
          <a:p>
            <a:pPr marL="600120">
              <a:lnSpc>
                <a:spcPct val="114000"/>
              </a:lnSpc>
              <a:buNone/>
            </a:pPr>
            <a:endParaRPr lang="pt-BR" sz="1600" b="0" strike="noStrike" spc="-1">
              <a:latin typeface="Arial"/>
            </a:endParaRPr>
          </a:p>
          <a:p>
            <a:pPr marL="600120">
              <a:lnSpc>
                <a:spcPct val="114000"/>
              </a:lnSpc>
              <a:buNone/>
            </a:pPr>
            <a:endParaRPr lang="pt-BR" sz="1600" b="0" strike="noStrike" spc="-1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17" name="CaixaDeTexto 1"/>
          <p:cNvSpPr/>
          <p:nvPr/>
        </p:nvSpPr>
        <p:spPr>
          <a:xfrm>
            <a:off x="255240" y="5623560"/>
            <a:ext cx="115520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PANTOJA, Carlos Eduardo; STABILE, Márcio Fernando; LAZARIN, Nilson Mori; SICHMAN, Jaime Simão. ARGO: An Extended Jason Architecture that Facilitates Embedded Robotic Agents Programming. In: BALDONI, Matteo; MÜLLER, Jörg P.; NUNES, Ingrid; ZALILA-WENKSTERN, Rym (orgs.). Engineering Multi-Agent Systems. Lecture Notes in Computer Science. 10093. ed. Cham: Springer International Publishing, 2016. p. 136–155. Disponível em: https://link.springer.com/chapter/10.1007/978-3-319-50983-9_8.</a:t>
            </a:r>
            <a:endParaRPr lang="pt-BR" sz="1000" b="0" strike="noStrike" spc="-1">
              <a:latin typeface="Arial"/>
            </a:endParaRPr>
          </a:p>
        </p:txBody>
      </p:sp>
      <p:pic>
        <p:nvPicPr>
          <p:cNvPr id="218" name="Imagem 5"/>
          <p:cNvPicPr/>
          <p:nvPr/>
        </p:nvPicPr>
        <p:blipFill>
          <a:blip r:embed="rId3"/>
          <a:stretch/>
        </p:blipFill>
        <p:spPr>
          <a:xfrm>
            <a:off x="7385400" y="1808280"/>
            <a:ext cx="4603680" cy="347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48120" y="1152360"/>
            <a:ext cx="7036560" cy="48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Agentes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SMA Embarcado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4000"/>
              </a:lnSpc>
              <a:buClr>
                <a:srgbClr val="595959"/>
              </a:buClr>
              <a:buFont typeface="Arial,Sans-Serif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Camadas do SMA Embarcado</a:t>
            </a:r>
            <a:endParaRPr lang="pt-BR" sz="18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hardware: 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conjunto de </a:t>
            </a:r>
            <a:r>
              <a:rPr lang="pt-PT" sz="1600" b="0" i="1" strike="noStrike" spc="-1">
                <a:solidFill>
                  <a:srgbClr val="000000"/>
                </a:solidFill>
                <a:latin typeface="Arial"/>
                <a:ea typeface="Arial"/>
              </a:rPr>
              <a:t>recursos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 que representam o ambiente do agente no mundo físico; </a:t>
            </a:r>
            <a:endParaRPr lang="pt-BR" sz="1600" b="0" strike="noStrike" spc="-1">
              <a:latin typeface="Arial"/>
            </a:endParaRPr>
          </a:p>
          <a:p>
            <a:pPr marL="600120">
              <a:lnSpc>
                <a:spcPct val="114000"/>
              </a:lnSpc>
              <a:buNone/>
            </a:pPr>
            <a:endParaRPr lang="pt-BR" sz="16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21" name="CaixaDeTexto 1"/>
          <p:cNvSpPr/>
          <p:nvPr/>
        </p:nvSpPr>
        <p:spPr>
          <a:xfrm>
            <a:off x="255240" y="5623560"/>
            <a:ext cx="115520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PANTOJA, Carlos Eduardo; STABILE, Márcio Fernando; LAZARIN, Nilson Mori; SICHMAN, Jaime Simão. ARGO: An Extended Jason Architecture that Facilitates Embedded Robotic Agents Programming. In: BALDONI, Matteo; MÜLLER, Jörg P.; NUNES, Ingrid; ZALILA-WENKSTERN, Rym (orgs.). Engineering Multi-Agent Systems. Lecture Notes in Computer Science. 10093. ed. Cham: Springer International Publishing, 2016. p. 136–155. Disponível em: https://link.springer.com/chapter/10.1007/978-3-319-50983-9_8.</a:t>
            </a:r>
            <a:endParaRPr lang="pt-BR" sz="1000" b="0" strike="noStrike" spc="-1">
              <a:latin typeface="Arial"/>
            </a:endParaRPr>
          </a:p>
        </p:txBody>
      </p:sp>
      <p:pic>
        <p:nvPicPr>
          <p:cNvPr id="222" name="Imagem 5"/>
          <p:cNvPicPr/>
          <p:nvPr/>
        </p:nvPicPr>
        <p:blipFill>
          <a:blip r:embed="rId3"/>
          <a:stretch/>
        </p:blipFill>
        <p:spPr>
          <a:xfrm>
            <a:off x="7385400" y="1808280"/>
            <a:ext cx="4603680" cy="3471480"/>
          </a:xfrm>
          <a:prstGeom prst="rect">
            <a:avLst/>
          </a:prstGeom>
          <a:ln w="0">
            <a:noFill/>
          </a:ln>
        </p:spPr>
      </p:pic>
      <p:sp>
        <p:nvSpPr>
          <p:cNvPr id="223" name="Retângulo: Cantos Arredondados 2"/>
          <p:cNvSpPr/>
          <p:nvPr/>
        </p:nvSpPr>
        <p:spPr>
          <a:xfrm>
            <a:off x="7691040" y="4712400"/>
            <a:ext cx="4198680" cy="8474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48120" y="1152360"/>
            <a:ext cx="7036560" cy="48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Agentes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SMA Embarcado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4000"/>
              </a:lnSpc>
              <a:buClr>
                <a:srgbClr val="595959"/>
              </a:buClr>
              <a:buFont typeface="Arial,Sans-Serif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Camadas do SMA Embarcado</a:t>
            </a:r>
            <a:endParaRPr lang="pt-BR" sz="18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hardware: 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conjunto de </a:t>
            </a:r>
            <a:r>
              <a:rPr lang="pt-PT" sz="1600" b="0" i="1" strike="noStrike" spc="-1">
                <a:solidFill>
                  <a:srgbClr val="000000"/>
                </a:solidFill>
                <a:latin typeface="Arial"/>
                <a:ea typeface="Arial"/>
              </a:rPr>
              <a:t>recursos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 que representam o ambiente do agente no mundo físico; </a:t>
            </a:r>
            <a:endParaRPr lang="pt-BR" sz="16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firmware: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 hospedada em um ou mais microcontroladores que manipulam a camada de hardware, conforme as deliberações do agente; 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26" name="CaixaDeTexto 1"/>
          <p:cNvSpPr/>
          <p:nvPr/>
        </p:nvSpPr>
        <p:spPr>
          <a:xfrm>
            <a:off x="255240" y="5623560"/>
            <a:ext cx="115520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PANTOJA, Carlos Eduardo; STABILE, Márcio Fernando; LAZARIN, Nilson Mori; SICHMAN, Jaime Simão. ARGO: An Extended Jason Architecture that Facilitates Embedded Robotic Agents Programming. In: BALDONI, Matteo; MÜLLER, Jörg P.; NUNES, Ingrid; ZALILA-WENKSTERN, Rym (orgs.). Engineering Multi-Agent Systems. Lecture Notes in Computer Science. 10093. ed. Cham: Springer International Publishing, 2016. p. 136–155. Disponível em: https://link.springer.com/chapter/10.1007/978-3-319-50983-9_8.</a:t>
            </a:r>
            <a:endParaRPr lang="pt-BR" sz="1000" b="0" strike="noStrike" spc="-1">
              <a:latin typeface="Arial"/>
            </a:endParaRPr>
          </a:p>
        </p:txBody>
      </p:sp>
      <p:pic>
        <p:nvPicPr>
          <p:cNvPr id="227" name="Imagem 5"/>
          <p:cNvPicPr/>
          <p:nvPr/>
        </p:nvPicPr>
        <p:blipFill>
          <a:blip r:embed="rId3"/>
          <a:stretch/>
        </p:blipFill>
        <p:spPr>
          <a:xfrm>
            <a:off x="7385400" y="1808280"/>
            <a:ext cx="4603680" cy="3471480"/>
          </a:xfrm>
          <a:prstGeom prst="rect">
            <a:avLst/>
          </a:prstGeom>
          <a:ln w="0">
            <a:noFill/>
          </a:ln>
        </p:spPr>
      </p:pic>
      <p:sp>
        <p:nvSpPr>
          <p:cNvPr id="228" name="Retângulo: Cantos Arredondados 4"/>
          <p:cNvSpPr/>
          <p:nvPr/>
        </p:nvSpPr>
        <p:spPr>
          <a:xfrm>
            <a:off x="7708320" y="4175280"/>
            <a:ext cx="4198680" cy="63972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48120" y="1152360"/>
            <a:ext cx="7036560" cy="48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Agentes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SMA Embarcado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4000"/>
              </a:lnSpc>
              <a:buClr>
                <a:srgbClr val="595959"/>
              </a:buClr>
              <a:buFont typeface="Arial,Sans-Serif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Camadas do SMA Embarcado</a:t>
            </a:r>
            <a:endParaRPr lang="pt-BR" sz="18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hardware: 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conjunto de </a:t>
            </a:r>
            <a:r>
              <a:rPr lang="pt-PT" sz="1600" b="0" i="1" strike="noStrike" spc="-1">
                <a:solidFill>
                  <a:srgbClr val="000000"/>
                </a:solidFill>
                <a:latin typeface="Arial"/>
                <a:ea typeface="Arial"/>
              </a:rPr>
              <a:t>recursos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 que representam o ambiente do agente no mundo físico; </a:t>
            </a:r>
            <a:endParaRPr lang="pt-BR" sz="16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firmware: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 hospedada em um ou mais microcontroladores que manipulam a camada de hardware, conforme as deliberações do agente; </a:t>
            </a:r>
            <a:endParaRPr lang="pt-BR" sz="16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interfaceamento: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 permite a comunicação do agente com o microcontrolador; 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31" name="CaixaDeTexto 1"/>
          <p:cNvSpPr/>
          <p:nvPr/>
        </p:nvSpPr>
        <p:spPr>
          <a:xfrm>
            <a:off x="255240" y="5623560"/>
            <a:ext cx="115520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PANTOJA, Carlos Eduardo; STABILE, Márcio Fernando; LAZARIN, Nilson Mori; SICHMAN, Jaime Simão. ARGO: An Extended Jason Architecture that Facilitates Embedded Robotic Agents Programming. In: BALDONI, Matteo; MÜLLER, Jörg P.; NUNES, Ingrid; ZALILA-WENKSTERN, Rym (orgs.). Engineering Multi-Agent Systems. Lecture Notes in Computer Science. 10093. ed. Cham: Springer International Publishing, 2016. p. 136–155. Disponível em: https://link.springer.com/chapter/10.1007/978-3-319-50983-9_8.</a:t>
            </a:r>
            <a:endParaRPr lang="pt-BR" sz="1000" b="0" strike="noStrike" spc="-1">
              <a:latin typeface="Arial"/>
            </a:endParaRPr>
          </a:p>
        </p:txBody>
      </p:sp>
      <p:pic>
        <p:nvPicPr>
          <p:cNvPr id="232" name="Imagem 5"/>
          <p:cNvPicPr/>
          <p:nvPr/>
        </p:nvPicPr>
        <p:blipFill>
          <a:blip r:embed="rId3"/>
          <a:stretch/>
        </p:blipFill>
        <p:spPr>
          <a:xfrm>
            <a:off x="7385400" y="1808280"/>
            <a:ext cx="4603680" cy="3471480"/>
          </a:xfrm>
          <a:prstGeom prst="rect">
            <a:avLst/>
          </a:prstGeom>
          <a:ln w="0">
            <a:noFill/>
          </a:ln>
        </p:spPr>
      </p:pic>
      <p:sp>
        <p:nvSpPr>
          <p:cNvPr id="233" name="Retângulo: Cantos Arredondados 4"/>
          <p:cNvSpPr/>
          <p:nvPr/>
        </p:nvSpPr>
        <p:spPr>
          <a:xfrm>
            <a:off x="7691040" y="3647160"/>
            <a:ext cx="4198680" cy="5706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48120" y="1152360"/>
            <a:ext cx="7036560" cy="489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Agentes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SMA Embarcado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4000"/>
              </a:lnSpc>
              <a:buClr>
                <a:srgbClr val="595959"/>
              </a:buClr>
              <a:buFont typeface="Arial,Sans-Serif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Arial"/>
              </a:rPr>
              <a:t>Camadas do SMA Embarcado</a:t>
            </a:r>
            <a:endParaRPr lang="pt-BR" sz="18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hardware: 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conjunto de </a:t>
            </a:r>
            <a:r>
              <a:rPr lang="pt-PT" sz="1600" b="0" i="1" strike="noStrike" spc="-1">
                <a:solidFill>
                  <a:srgbClr val="000000"/>
                </a:solidFill>
                <a:latin typeface="Arial"/>
                <a:ea typeface="Arial"/>
              </a:rPr>
              <a:t>recursos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 que representam o ambiente do agente no mundo físico; </a:t>
            </a:r>
            <a:endParaRPr lang="pt-BR" sz="16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firmware: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 hospedada em um ou mais microcontroladores que manipulam a camada de hardware, conforme as deliberações do agente; </a:t>
            </a:r>
            <a:endParaRPr lang="pt-BR" sz="16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interfaceamento: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 permite a comunicação do agente com o microcontrolador; </a:t>
            </a:r>
            <a:endParaRPr lang="pt-BR" sz="1600" b="0" strike="noStrike" spc="-1">
              <a:latin typeface="Arial"/>
            </a:endParaRPr>
          </a:p>
          <a:p>
            <a:pPr marL="914400" lvl="1" indent="-314280">
              <a:lnSpc>
                <a:spcPct val="114000"/>
              </a:lnSpc>
              <a:buClr>
                <a:srgbClr val="000000"/>
              </a:buClr>
              <a:buFont typeface="Arial,Sans-Serif"/>
              <a:buChar char="○"/>
            </a:pPr>
            <a:r>
              <a:rPr lang="pt-PT" sz="1600" b="1" strike="noStrike" spc="-1">
                <a:solidFill>
                  <a:srgbClr val="000000"/>
                </a:solidFill>
                <a:latin typeface="Arial"/>
                <a:ea typeface="Arial"/>
              </a:rPr>
              <a:t>raciocínio</a:t>
            </a:r>
            <a:r>
              <a:rPr lang="pt-PT" sz="1600" b="0" strike="noStrike" spc="-1">
                <a:solidFill>
                  <a:srgbClr val="000000"/>
                </a:solidFill>
                <a:latin typeface="Arial"/>
                <a:ea typeface="Arial"/>
              </a:rPr>
              <a:t>: é um SMA hospedado em um computador que executa o controle do dispositivo onde estiver embarcado.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36" name="CaixaDeTexto 1"/>
          <p:cNvSpPr/>
          <p:nvPr/>
        </p:nvSpPr>
        <p:spPr>
          <a:xfrm>
            <a:off x="255240" y="5623560"/>
            <a:ext cx="11552040" cy="54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PANTOJA, Carlos Eduardo; STABILE, Márcio Fernando; LAZARIN, Nilson Mori; SICHMAN, Jaime Simão. ARGO: An Extended Jason Architecture that Facilitates Embedded Robotic Agents Programming. In: BALDONI, Matteo; MÜLLER, Jörg P.; NUNES, Ingrid; ZALILA-WENKSTERN, Rym (orgs.). Engineering Multi-Agent Systems. Lecture Notes in Computer Science. 10093. ed. Cham: Springer International Publishing, 2016. p. 136–155. Disponível em: https://link.springer.com/chapter/10.1007/978-3-319-50983-9_8.</a:t>
            </a:r>
            <a:endParaRPr lang="pt-BR" sz="1000" b="0" strike="noStrike" spc="-1">
              <a:latin typeface="Arial"/>
            </a:endParaRPr>
          </a:p>
        </p:txBody>
      </p:sp>
      <p:pic>
        <p:nvPicPr>
          <p:cNvPr id="237" name="Imagem 5"/>
          <p:cNvPicPr/>
          <p:nvPr/>
        </p:nvPicPr>
        <p:blipFill>
          <a:blip r:embed="rId3"/>
          <a:stretch/>
        </p:blipFill>
        <p:spPr>
          <a:xfrm>
            <a:off x="7385400" y="1808280"/>
            <a:ext cx="4603680" cy="3471480"/>
          </a:xfrm>
          <a:prstGeom prst="rect">
            <a:avLst/>
          </a:prstGeom>
          <a:ln w="0">
            <a:noFill/>
          </a:ln>
        </p:spPr>
      </p:pic>
      <p:sp>
        <p:nvSpPr>
          <p:cNvPr id="238" name="Retângulo: Cantos Arredondados 4"/>
          <p:cNvSpPr/>
          <p:nvPr/>
        </p:nvSpPr>
        <p:spPr>
          <a:xfrm>
            <a:off x="7691040" y="2192400"/>
            <a:ext cx="4198680" cy="1566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m 6"/>
          <p:cNvPicPr/>
          <p:nvPr/>
        </p:nvPicPr>
        <p:blipFill>
          <a:blip r:embed="rId3"/>
          <a:stretch/>
        </p:blipFill>
        <p:spPr>
          <a:xfrm>
            <a:off x="468000" y="1620000"/>
            <a:ext cx="6017760" cy="4233240"/>
          </a:xfrm>
          <a:prstGeom prst="rect">
            <a:avLst/>
          </a:prstGeom>
          <a:ln w="0">
            <a:noFill/>
          </a:ln>
        </p:spPr>
      </p:pic>
      <p:sp>
        <p:nvSpPr>
          <p:cNvPr id="240" name="CustomShape 1"/>
          <p:cNvSpPr/>
          <p:nvPr/>
        </p:nvSpPr>
        <p:spPr>
          <a:xfrm>
            <a:off x="6662520" y="4913280"/>
            <a:ext cx="130320" cy="10731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Line 2"/>
          <p:cNvSpPr/>
          <p:nvPr/>
        </p:nvSpPr>
        <p:spPr>
          <a:xfrm flipH="1">
            <a:off x="6489360" y="54518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3"/>
          <p:cNvSpPr/>
          <p:nvPr/>
        </p:nvSpPr>
        <p:spPr>
          <a:xfrm>
            <a:off x="6763680" y="4913280"/>
            <a:ext cx="45594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0000"/>
                </a:solidFill>
                <a:latin typeface="CMR10"/>
                <a:ea typeface="DejaVu Sans"/>
              </a:rPr>
              <a:t>Sensores capturam dados brutos do mundo real e os enviam para um dos microcontroladores escolhido para o projeto.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Arquitetura Física e Lógica: Fluxo da Mensagem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48120" y="1152360"/>
            <a:ext cx="11341800" cy="366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sistema computacional capaz de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perceber e atuar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em um ambiente através de sua própria deliberação, baseada em suas convicções e motivações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é denominado agente.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Esta entidade se difere de um sistema convencional por apresentar uma série de características adicionais.</a:t>
            </a:r>
            <a:endParaRPr lang="pt-BR" sz="1800" b="0" strike="noStrike" spc="-1">
              <a:latin typeface="Arial"/>
            </a:endParaRPr>
          </a:p>
          <a:p>
            <a:pPr marL="574200" algn="r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31" name="CaixaDeTexto 3"/>
          <p:cNvSpPr/>
          <p:nvPr/>
        </p:nvSpPr>
        <p:spPr>
          <a:xfrm>
            <a:off x="152280" y="5460840"/>
            <a:ext cx="1190340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BORDINI, R.H.; HÜBNER, J.F.; WOOLDRIDGE, M. Programming Multi-Agent Systems in AgentSpeak using Jason. [S. l.]: Wiley, 2007(Wiley Series in Agent Technology).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Fred. Um modelo de reorganização de sistemas multiagentes. 2003. Doutorado em Sistemas Digitais – Universidade de São Paulo, São Paulo, 2003. DOI 10.11606/T.3.2003.tde-17052004-151854.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m 5"/>
          <p:cNvPicPr/>
          <p:nvPr/>
        </p:nvPicPr>
        <p:blipFill>
          <a:blip r:embed="rId3"/>
          <a:stretch/>
        </p:blipFill>
        <p:spPr>
          <a:xfrm>
            <a:off x="468000" y="1620000"/>
            <a:ext cx="6017760" cy="4233240"/>
          </a:xfrm>
          <a:prstGeom prst="rect">
            <a:avLst/>
          </a:prstGeom>
          <a:ln w="0"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6662520" y="4102560"/>
            <a:ext cx="130320" cy="10731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Line 2"/>
          <p:cNvSpPr/>
          <p:nvPr/>
        </p:nvSpPr>
        <p:spPr>
          <a:xfrm flipH="1">
            <a:off x="6489360" y="46407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3"/>
          <p:cNvSpPr/>
          <p:nvPr/>
        </p:nvSpPr>
        <p:spPr>
          <a:xfrm>
            <a:off x="6763680" y="4102560"/>
            <a:ext cx="455940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0000"/>
                </a:solidFill>
                <a:latin typeface="CMR10"/>
                <a:ea typeface="DejaVu Sans"/>
              </a:rPr>
              <a:t>Na programação do microcontrolador, os dados brutos são transformados em percepções baseado na linguagem de programação orientada a agentes escolhida.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Arquitetura Física e Lógica: Fluxo da Mensagem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m 5_5"/>
          <p:cNvPicPr/>
          <p:nvPr/>
        </p:nvPicPr>
        <p:blipFill>
          <a:blip r:embed="rId3"/>
          <a:stretch/>
        </p:blipFill>
        <p:spPr>
          <a:xfrm>
            <a:off x="468000" y="1620000"/>
            <a:ext cx="6018480" cy="423396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6662520" y="3533040"/>
            <a:ext cx="131040" cy="10738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Line 2"/>
          <p:cNvSpPr/>
          <p:nvPr/>
        </p:nvSpPr>
        <p:spPr>
          <a:xfrm flipH="1">
            <a:off x="6489360" y="407160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CustomShape 3"/>
          <p:cNvSpPr/>
          <p:nvPr/>
        </p:nvSpPr>
        <p:spPr>
          <a:xfrm>
            <a:off x="6763680" y="3533040"/>
            <a:ext cx="45601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0000"/>
                </a:solidFill>
                <a:latin typeface="CMR10"/>
                <a:ea typeface="DejaVu Sans"/>
              </a:rPr>
              <a:t>É responsável por enviar as percepções para a camada de raciocínio usando a comunicação serial.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Arquitetura Física e Lógica: Fluxo da Mensagem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m 5"/>
          <p:cNvPicPr/>
          <p:nvPr/>
        </p:nvPicPr>
        <p:blipFill>
          <a:blip r:embed="rId3"/>
          <a:stretch/>
        </p:blipFill>
        <p:spPr>
          <a:xfrm>
            <a:off x="468000" y="1620000"/>
            <a:ext cx="6017760" cy="4233240"/>
          </a:xfrm>
          <a:prstGeom prst="rect">
            <a:avLst/>
          </a:prstGeom>
          <a:ln w="0"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6662520" y="1738800"/>
            <a:ext cx="130320" cy="10731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Line 2"/>
          <p:cNvSpPr/>
          <p:nvPr/>
        </p:nvSpPr>
        <p:spPr>
          <a:xfrm flipH="1">
            <a:off x="6489360" y="22773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3"/>
          <p:cNvSpPr/>
          <p:nvPr/>
        </p:nvSpPr>
        <p:spPr>
          <a:xfrm>
            <a:off x="6763680" y="1738800"/>
            <a:ext cx="455940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0000"/>
                </a:solidFill>
                <a:latin typeface="CMR10"/>
                <a:ea typeface="DejaVu Sans"/>
              </a:rPr>
              <a:t>O agente é capaz de raciocinar com as percepções que vem diretamente do mundo real.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Arquitetura Física e Lógica: Fluxo da Mensagem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m 5"/>
          <p:cNvPicPr/>
          <p:nvPr/>
        </p:nvPicPr>
        <p:blipFill>
          <a:blip r:embed="rId3"/>
          <a:stretch/>
        </p:blipFill>
        <p:spPr>
          <a:xfrm>
            <a:off x="468000" y="1620000"/>
            <a:ext cx="6017760" cy="4233240"/>
          </a:xfrm>
          <a:prstGeom prst="rect">
            <a:avLst/>
          </a:prstGeom>
          <a:ln w="0"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6662520" y="1738800"/>
            <a:ext cx="130320" cy="10731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Line 2"/>
          <p:cNvSpPr/>
          <p:nvPr/>
        </p:nvSpPr>
        <p:spPr>
          <a:xfrm flipH="1">
            <a:off x="6489360" y="22773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3"/>
          <p:cNvSpPr/>
          <p:nvPr/>
        </p:nvSpPr>
        <p:spPr>
          <a:xfrm>
            <a:off x="6763680" y="1738800"/>
            <a:ext cx="45594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0000"/>
                </a:solidFill>
                <a:latin typeface="CMR10"/>
                <a:ea typeface="DejaVu Sans"/>
              </a:rPr>
              <a:t>Então, o agente delibera e se alguma ação precisar ser executada. Neste caso, uma mensagem é enviada a camada serial. 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Arquitetura Física e Lógica: Fluxo da Mensagem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m 5"/>
          <p:cNvPicPr/>
          <p:nvPr/>
        </p:nvPicPr>
        <p:blipFill>
          <a:blip r:embed="rId3"/>
          <a:stretch/>
        </p:blipFill>
        <p:spPr>
          <a:xfrm>
            <a:off x="468000" y="1620000"/>
            <a:ext cx="6017760" cy="4233240"/>
          </a:xfrm>
          <a:prstGeom prst="rect">
            <a:avLst/>
          </a:prstGeom>
          <a:ln w="0"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6662520" y="3515760"/>
            <a:ext cx="130320" cy="10731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Line 2"/>
          <p:cNvSpPr/>
          <p:nvPr/>
        </p:nvSpPr>
        <p:spPr>
          <a:xfrm flipH="1">
            <a:off x="6489360" y="405432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6763680" y="3515760"/>
            <a:ext cx="45594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0000"/>
                </a:solidFill>
                <a:latin typeface="CMR10"/>
                <a:ea typeface="DejaVu Sans"/>
              </a:rPr>
              <a:t>Redireciona as mensagens de ações para o microcontrolador que está conectado na porta USB identificado na mensagem.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Arquitetura Física e Lógica: Fluxo da Mensagem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m 5"/>
          <p:cNvPicPr/>
          <p:nvPr/>
        </p:nvPicPr>
        <p:blipFill>
          <a:blip r:embed="rId3"/>
          <a:stretch/>
        </p:blipFill>
        <p:spPr>
          <a:xfrm>
            <a:off x="468000" y="1620000"/>
            <a:ext cx="6017760" cy="4233240"/>
          </a:xfrm>
          <a:prstGeom prst="rect">
            <a:avLst/>
          </a:prstGeom>
          <a:ln w="0">
            <a:noFill/>
          </a:ln>
        </p:spPr>
      </p:pic>
      <p:sp>
        <p:nvSpPr>
          <p:cNvPr id="270" name="CustomShape 1"/>
          <p:cNvSpPr/>
          <p:nvPr/>
        </p:nvSpPr>
        <p:spPr>
          <a:xfrm>
            <a:off x="6662520" y="4102560"/>
            <a:ext cx="130320" cy="10731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Line 2"/>
          <p:cNvSpPr/>
          <p:nvPr/>
        </p:nvSpPr>
        <p:spPr>
          <a:xfrm flipH="1">
            <a:off x="6489360" y="46407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CustomShape 3"/>
          <p:cNvSpPr/>
          <p:nvPr/>
        </p:nvSpPr>
        <p:spPr>
          <a:xfrm>
            <a:off x="6763680" y="4102560"/>
            <a:ext cx="44071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0000"/>
                </a:solidFill>
                <a:latin typeface="CMR10"/>
                <a:ea typeface="DejaVu Sans"/>
              </a:rPr>
              <a:t>Todas as funções possíveis dos atuadores são programadas para serem executadas em resposta às mensagens vinda da porta serial.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Arquitetura Física e Lógica: Fluxo da Mensagem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m 5"/>
          <p:cNvPicPr/>
          <p:nvPr/>
        </p:nvPicPr>
        <p:blipFill>
          <a:blip r:embed="rId3"/>
          <a:stretch/>
        </p:blipFill>
        <p:spPr>
          <a:xfrm>
            <a:off x="468000" y="1620000"/>
            <a:ext cx="6017760" cy="4233240"/>
          </a:xfrm>
          <a:prstGeom prst="rect">
            <a:avLst/>
          </a:prstGeom>
          <a:ln w="0"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6662520" y="4913280"/>
            <a:ext cx="130320" cy="10731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Line 2"/>
          <p:cNvSpPr/>
          <p:nvPr/>
        </p:nvSpPr>
        <p:spPr>
          <a:xfrm flipH="1">
            <a:off x="6489360" y="54518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3"/>
          <p:cNvSpPr/>
          <p:nvPr/>
        </p:nvSpPr>
        <p:spPr>
          <a:xfrm>
            <a:off x="6662520" y="5282640"/>
            <a:ext cx="2980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0000"/>
                </a:solidFill>
                <a:latin typeface="CMR10"/>
                <a:ea typeface="DejaVu Sans"/>
              </a:rPr>
              <a:t>O efetuador é ativado.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Arquitetura Física e Lógica: Fluxo da Mensagem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6684B-0D86-6F88-2370-D6C0D45C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Desenvolvimento de SMA com Jason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875AB32A-FF13-3018-3534-20906C88B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8" r="-1" b="19975"/>
          <a:stretch/>
        </p:blipFill>
        <p:spPr>
          <a:xfrm>
            <a:off x="6525453" y="971949"/>
            <a:ext cx="5666547" cy="4914101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5C3999B-1872-C8D3-3DF9-59F4A7749D9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8663" y="2004264"/>
            <a:ext cx="5505449" cy="3553573"/>
          </a:xfrm>
        </p:spPr>
        <p:txBody>
          <a:bodyPr vert="horz" lIns="91440" tIns="45720" rIns="91440" bIns="45720" rtlCol="0">
            <a:noAutofit/>
          </a:bodyPr>
          <a:lstStyle/>
          <a:p>
            <a:pPr algn="just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Tanto a Ciência da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Computação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quanto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Inteligência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Artificial (IA)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têm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buscado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formas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conceber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sistemas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que se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aproximam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realidade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considerando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geral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as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visões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outras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áreas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do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conhecimento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têm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da </a:t>
            </a:r>
            <a:r>
              <a:rPr lang="en-US" sz="20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realidade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  <a:endParaRPr lang="pt-BR" sz="2000">
              <a:solidFill>
                <a:schemeClr val="bg1"/>
              </a:solidFill>
            </a:endParaRPr>
          </a:p>
          <a:p>
            <a:pPr algn="just"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Assim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surgiram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orientação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objetos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(da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Matemática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), a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representação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conhecimento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raciocı́nio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(da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Psicologia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da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Lógica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), as redes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neurais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(da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Biologia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), etc.</a:t>
            </a:r>
          </a:p>
        </p:txBody>
      </p:sp>
    </p:spTree>
    <p:extLst>
      <p:ext uri="{BB962C8B-B14F-4D97-AF65-F5344CB8AC3E}">
        <p14:creationId xmlns:p14="http://schemas.microsoft.com/office/powerpoint/2010/main" val="281512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6684B-0D86-6F88-2370-D6C0D45C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Desenvolvimento de SMA com Jason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875AB32A-FF13-3018-3534-20906C88B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38" r="-1" b="19975"/>
          <a:stretch/>
        </p:blipFill>
        <p:spPr>
          <a:xfrm>
            <a:off x="6525453" y="971949"/>
            <a:ext cx="5666547" cy="4914101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15C3999B-1872-C8D3-3DF9-59F4A7749D9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8663" y="2004264"/>
            <a:ext cx="5505449" cy="355357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De forma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análoga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, a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área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de Sistema Multi-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Agentes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(SMA) é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influenciada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pela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Sociologia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e pela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Etologia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e,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portanto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,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tem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vislumbrado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uma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concepção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sistema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com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propriedades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que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até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então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somente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sociedades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possuı́am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. </a:t>
            </a:r>
            <a:endParaRPr lang="en-US" sz="2000">
              <a:solidFill>
                <a:srgbClr val="FFFFFF"/>
              </a:solidFill>
              <a:ea typeface="+mj-lt"/>
              <a:cs typeface="+mj-lt"/>
            </a:endParaRPr>
          </a:p>
          <a:p>
            <a:pPr algn="just"/>
            <a:endParaRPr lang="en-US" sz="2000" dirty="0">
              <a:solidFill>
                <a:srgbClr val="FFFFFF"/>
              </a:solidFill>
              <a:ea typeface="+mj-lt"/>
              <a:cs typeface="+mj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O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estudo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de SMA,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ao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contrário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dos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paradigmas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tradicionais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da IA,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têm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como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objeto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estudo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coletividade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não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um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único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+mj-lt"/>
                <a:cs typeface="+mj-lt"/>
              </a:rPr>
              <a:t>indivı́duo</a:t>
            </a:r>
            <a:r>
              <a:rPr lang="en-US" sz="2000" dirty="0">
                <a:solidFill>
                  <a:srgbClr val="FFFFFF"/>
                </a:solidFill>
                <a:ea typeface="+mj-lt"/>
                <a:cs typeface="+mj-lt"/>
              </a:rPr>
              <a:t>.</a:t>
            </a:r>
            <a:endParaRPr lang="en-US" sz="2000">
              <a:solidFill>
                <a:srgbClr val="FFFFFF"/>
              </a:solidFill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39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6BE56A-09C5-9498-54F2-7FC177D2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37830"/>
            <a:ext cx="10354215" cy="8240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Desenvolvimento de SMA com Jason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78535D-0766-9E21-5503-D44531BDD59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037087" y="2138663"/>
            <a:ext cx="5854101" cy="37568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spcBef>
                <a:spcPts val="100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Deixa de ter atenção as iniciativas de compreender e simular o comportamento humano isoladamente, seja mental (IA simbolista) ou neural (IA conexionista), passando o foco da atenção para a forma de interação entre as entidades que formam o sistema (chamadas de agentes) e sua organização.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391F07-3B69-361B-189E-F7B0D128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62" y="2878941"/>
            <a:ext cx="2621772" cy="11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48120" y="1152360"/>
            <a:ext cx="11341800" cy="366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sistema computacional capaz de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perceber e atuar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em um ambiente através de sua própria deliberação, baseada em suas convicções e motivações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é denominado agente.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Esta entidade se difere de um sistema convencional por apresentar uma série de características adicionais.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independente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visto que seu funcionamento ou existência não depende de outros agentes.</a:t>
            </a:r>
            <a:endParaRPr lang="pt-BR" sz="1800" b="0" strike="noStrike" spc="-1">
              <a:latin typeface="Arial"/>
            </a:endParaRPr>
          </a:p>
          <a:p>
            <a:pPr marL="574200" algn="r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34" name="CaixaDeTexto 3"/>
          <p:cNvSpPr/>
          <p:nvPr/>
        </p:nvSpPr>
        <p:spPr>
          <a:xfrm>
            <a:off x="152280" y="5460840"/>
            <a:ext cx="1190340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BORDINI, R.H.; HÜBNER, J.F.; WOOLDRIDGE, M. Programming Multi-Agent Systems in AgentSpeak using Jason. [S. l.]: Wiley, 2007(Wiley Series in Agent Technology).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Fred. Um modelo de reorganização de sistemas multiagentes. 2003. Doutorado em Sistemas Digitais – Universidade de São Paulo, São Paulo, 2003. DOI 10.11606/T.3.2003.tde-17052004-151854.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6BE56A-09C5-9498-54F2-7FC177D27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37830"/>
            <a:ext cx="10354215" cy="8240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Desenvolvimento de SMA com Jason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78535D-0766-9E21-5503-D44531BDD59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037087" y="2138663"/>
            <a:ext cx="5854101" cy="375680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en-US" sz="2000">
                <a:ea typeface="+mj-lt"/>
                <a:cs typeface="+mj-lt"/>
              </a:rPr>
              <a:t>    A </a:t>
            </a:r>
            <a:r>
              <a:rPr lang="en-US" sz="2000" err="1">
                <a:ea typeface="+mj-lt"/>
                <a:cs typeface="+mj-lt"/>
              </a:rPr>
              <a:t>área</a:t>
            </a:r>
            <a:r>
              <a:rPr lang="en-US" sz="2000">
                <a:ea typeface="+mj-lt"/>
                <a:cs typeface="+mj-lt"/>
              </a:rPr>
              <a:t> </a:t>
            </a:r>
            <a:r>
              <a:rPr lang="en-US" sz="2000" kern="1200">
                <a:ea typeface="+mj-lt"/>
                <a:cs typeface="+mj-lt"/>
              </a:rPr>
              <a:t>de </a:t>
            </a:r>
            <a:r>
              <a:rPr lang="en-US" sz="2000">
                <a:ea typeface="+mj-lt"/>
                <a:cs typeface="+mj-lt"/>
              </a:rPr>
              <a:t>SMA estuda </a:t>
            </a:r>
            <a:r>
              <a:rPr lang="en-US" sz="2000" kern="1200">
                <a:ea typeface="+mj-lt"/>
                <a:cs typeface="+mj-lt"/>
              </a:rPr>
              <a:t>o comportamento </a:t>
            </a:r>
            <a:r>
              <a:rPr lang="en-US" sz="2000">
                <a:ea typeface="+mj-lt"/>
                <a:cs typeface="+mj-lt"/>
              </a:rPr>
              <a:t>de um grupo organizado de agentes autônomos que cooperam na resolução de problemas que estão além das capacidades de resolução de cada um individualmente. </a:t>
            </a:r>
            <a:endParaRPr lang="pt-BR"/>
          </a:p>
          <a:p>
            <a:pPr algn="just"/>
            <a:endParaRPr lang="en-US"/>
          </a:p>
          <a:p>
            <a:pPr algn="just"/>
            <a:r>
              <a:rPr lang="en-US" sz="2000">
                <a:ea typeface="+mj-lt"/>
                <a:cs typeface="+mj-lt"/>
              </a:rPr>
              <a:t>    Duas </a:t>
            </a:r>
            <a:r>
              <a:rPr lang="en-US" sz="2000" err="1">
                <a:ea typeface="+mj-lt"/>
                <a:cs typeface="+mj-lt"/>
              </a:rPr>
              <a:t>propriedades</a:t>
            </a:r>
            <a:r>
              <a:rPr lang="en-US" sz="2000">
                <a:ea typeface="+mj-lt"/>
                <a:cs typeface="+mj-lt"/>
              </a:rPr>
              <a:t>, aparentemente contraditórias</a:t>
            </a:r>
            <a:r>
              <a:rPr lang="en-US" sz="2000" kern="1200">
                <a:ea typeface="+mj-lt"/>
                <a:cs typeface="+mj-lt"/>
              </a:rPr>
              <a:t>, </a:t>
            </a:r>
            <a:r>
              <a:rPr lang="en-US" sz="2000">
                <a:ea typeface="+mj-lt"/>
                <a:cs typeface="+mj-lt"/>
              </a:rPr>
              <a:t>são fundamentais </a:t>
            </a:r>
            <a:r>
              <a:rPr lang="en-US" sz="2000" kern="1200">
                <a:ea typeface="+mj-lt"/>
                <a:cs typeface="+mj-lt"/>
              </a:rPr>
              <a:t>para </a:t>
            </a:r>
            <a:r>
              <a:rPr lang="en-US" sz="2000">
                <a:ea typeface="+mj-lt"/>
                <a:cs typeface="+mj-lt"/>
              </a:rPr>
              <a:t>os SMA: </a:t>
            </a:r>
            <a:r>
              <a:rPr lang="en-US" sz="2000" kern="1200">
                <a:ea typeface="+mj-lt"/>
                <a:cs typeface="+mj-lt"/>
              </a:rPr>
              <a:t>a </a:t>
            </a:r>
            <a:r>
              <a:rPr lang="en-US" sz="2000">
                <a:ea typeface="+mj-lt"/>
                <a:cs typeface="+mj-lt"/>
              </a:rPr>
              <a:t>autonomia dos </a:t>
            </a:r>
            <a:r>
              <a:rPr lang="en-US" sz="2000" kern="1200">
                <a:ea typeface="+mj-lt"/>
                <a:cs typeface="+mj-lt"/>
              </a:rPr>
              <a:t>agentes e sua organização</a:t>
            </a:r>
            <a:r>
              <a:rPr lang="en-US" sz="2000">
                <a:ea typeface="+mj-lt"/>
                <a:cs typeface="+mj-lt"/>
              </a:rPr>
              <a:t> (Briot e Demazeau, 2002). </a:t>
            </a:r>
            <a:endParaRPr lang="en-US"/>
          </a:p>
          <a:p>
            <a:pPr algn="just"/>
            <a:endParaRPr lang="en-US"/>
          </a:p>
          <a:p>
            <a:pPr algn="just">
              <a:spcBef>
                <a:spcPts val="1000"/>
              </a:spcBef>
            </a:pPr>
            <a:r>
              <a:rPr lang="en-US" sz="2000" dirty="0">
                <a:ea typeface="+mj-lt"/>
                <a:cs typeface="+mj-lt"/>
              </a:rPr>
              <a:t>    O </a:t>
            </a:r>
            <a:r>
              <a:rPr lang="en-US" sz="2000" dirty="0" err="1">
                <a:ea typeface="+mj-lt"/>
                <a:cs typeface="+mj-lt"/>
              </a:rPr>
              <a:t>atributo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autônomo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significa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aqui</a:t>
            </a:r>
            <a:r>
              <a:rPr lang="en-US" sz="2000" dirty="0">
                <a:ea typeface="+mj-lt"/>
                <a:cs typeface="+mj-lt"/>
              </a:rPr>
              <a:t> o </a:t>
            </a:r>
            <a:r>
              <a:rPr lang="en-US" sz="2000" dirty="0" err="1">
                <a:ea typeface="+mj-lt"/>
                <a:cs typeface="+mj-lt"/>
              </a:rPr>
              <a:t>fato</a:t>
            </a:r>
            <a:r>
              <a:rPr lang="en-US" sz="2000" dirty="0">
                <a:ea typeface="+mj-lt"/>
                <a:cs typeface="+mj-lt"/>
              </a:rPr>
              <a:t> de que um </a:t>
            </a:r>
            <a:r>
              <a:rPr lang="en-US" sz="2000" dirty="0" err="1">
                <a:ea typeface="+mj-lt"/>
                <a:cs typeface="+mj-lt"/>
              </a:rPr>
              <a:t>agente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tem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sua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existência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independente</a:t>
            </a:r>
            <a:r>
              <a:rPr lang="en-US" sz="2000" dirty="0">
                <a:ea typeface="+mj-lt"/>
                <a:cs typeface="+mj-lt"/>
              </a:rPr>
              <a:t> dos </a:t>
            </a:r>
            <a:r>
              <a:rPr lang="en-US" sz="2000" dirty="0" err="1">
                <a:ea typeface="+mj-lt"/>
                <a:cs typeface="+mj-lt"/>
              </a:rPr>
              <a:t>demais</a:t>
            </a:r>
            <a:r>
              <a:rPr lang="en-US" sz="2000" dirty="0">
                <a:ea typeface="+mj-lt"/>
                <a:cs typeface="+mj-lt"/>
              </a:rPr>
              <a:t> e </a:t>
            </a:r>
            <a:r>
              <a:rPr lang="en-US" sz="2000" dirty="0" err="1">
                <a:ea typeface="+mj-lt"/>
                <a:cs typeface="+mj-lt"/>
              </a:rPr>
              <a:t>mesmo</a:t>
            </a:r>
            <a:r>
              <a:rPr lang="en-US" sz="2000" dirty="0">
                <a:ea typeface="+mj-lt"/>
                <a:cs typeface="+mj-lt"/>
              </a:rPr>
              <a:t> do </a:t>
            </a:r>
            <a:r>
              <a:rPr lang="en-US" sz="2000" dirty="0" err="1">
                <a:ea typeface="+mj-lt"/>
                <a:cs typeface="+mj-lt"/>
              </a:rPr>
              <a:t>problema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sendo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solucionado</a:t>
            </a:r>
            <a:r>
              <a:rPr lang="en-US" sz="2000" dirty="0">
                <a:ea typeface="+mj-lt"/>
                <a:cs typeface="+mj-lt"/>
              </a:rPr>
              <a:t> (Weiß, 1999b, p</a:t>
            </a:r>
            <a:r>
              <a:rPr lang="en-US" sz="2000" kern="1200" dirty="0">
                <a:ea typeface="+mj-lt"/>
                <a:cs typeface="+mj-lt"/>
              </a:rPr>
              <a:t>.</a:t>
            </a:r>
            <a:r>
              <a:rPr lang="en-US" sz="2000" dirty="0">
                <a:ea typeface="+mj-lt"/>
                <a:cs typeface="+mj-lt"/>
              </a:rPr>
              <a:t> 548). 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391F07-3B69-361B-189E-F7B0D128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62" y="2878941"/>
            <a:ext cx="2621772" cy="11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5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3E7D30-38AE-6C59-0AC7-C0BC9DA7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Visão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geral</a:t>
            </a:r>
            <a:endParaRPr lang="en-US" sz="4000" kern="1200" dirty="0" err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Texto, Carta&#10;&#10;Descrição gerada automaticamente">
            <a:extLst>
              <a:ext uri="{FF2B5EF4-FFF2-40B4-BE49-F238E27FC236}">
                <a16:creationId xmlns:a16="http://schemas.microsoft.com/office/drawing/2014/main" id="{7181628C-EBD3-4F26-DCF4-B5CE6CB0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550611"/>
            <a:ext cx="7225748" cy="57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9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1F5AAB6-73EE-B126-8D61-7122F0AF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pt-BR" sz="7200" dirty="0"/>
              <a:t>Teoria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E41ED6D-A346-C20E-2887-35BAD87A493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285240" y="2969469"/>
            <a:ext cx="9095607" cy="2800395"/>
          </a:xfrm>
        </p:spPr>
        <p:txBody>
          <a:bodyPr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pt-BR" sz="2400" dirty="0">
                <a:ea typeface="+mn-lt"/>
                <a:cs typeface="+mn-lt"/>
              </a:rPr>
              <a:t>Tomando um ponto de vista </a:t>
            </a:r>
            <a:r>
              <a:rPr lang="pt-BR" sz="2400" i="1" dirty="0" err="1">
                <a:ea typeface="+mn-lt"/>
                <a:cs typeface="+mn-lt"/>
              </a:rPr>
              <a:t>bottom</a:t>
            </a:r>
            <a:r>
              <a:rPr lang="pt-BR" sz="2400" i="1" dirty="0">
                <a:ea typeface="+mn-lt"/>
                <a:cs typeface="+mn-lt"/>
              </a:rPr>
              <a:t> </a:t>
            </a:r>
            <a:r>
              <a:rPr lang="pt-BR" sz="2400" i="1" dirty="0" err="1">
                <a:ea typeface="+mn-lt"/>
                <a:cs typeface="+mn-lt"/>
              </a:rPr>
              <a:t>up</a:t>
            </a:r>
            <a:r>
              <a:rPr lang="pt-BR" sz="2400" dirty="0">
                <a:ea typeface="+mn-lt"/>
                <a:cs typeface="+mn-lt"/>
              </a:rPr>
              <a:t> no desenvolvimento de sistemas computacionais, o objetivo da área de SMA passa a ser a definição de modelos genéricos de agentes, interações e organizações que possam ser instanciados dinamicamente dado um problema.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198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E5E920-65BA-FF67-FA4D-654B15F3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t-BR" sz="6600"/>
              <a:t>Teoria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06FB60-24B2-6307-669E-ACB4888E22B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780808" y="901248"/>
            <a:ext cx="6140583" cy="4882976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pt-BR" sz="2000" dirty="0">
                <a:ea typeface="+mn-lt"/>
                <a:cs typeface="+mn-lt"/>
              </a:rPr>
              <a:t>Dado este ideal de metodologia de desenvolvimento de sistema, esta abordagem apresenta as seguintes características (Alvares e </a:t>
            </a:r>
            <a:r>
              <a:rPr lang="pt-BR" sz="2000" err="1">
                <a:ea typeface="+mn-lt"/>
                <a:cs typeface="+mn-lt"/>
              </a:rPr>
              <a:t>Sichman</a:t>
            </a:r>
            <a:r>
              <a:rPr lang="pt-BR" sz="2000" dirty="0">
                <a:ea typeface="+mn-lt"/>
                <a:cs typeface="+mn-lt"/>
              </a:rPr>
              <a:t>, 1997):</a:t>
            </a:r>
            <a:endParaRPr lang="pt-BR" sz="2000"/>
          </a:p>
          <a:p>
            <a:pPr lvl="1"/>
            <a:r>
              <a:rPr lang="pt-BR" sz="2000" dirty="0">
                <a:ea typeface="+mn-lt"/>
                <a:cs typeface="+mn-lt"/>
              </a:rPr>
              <a:t>os agentes são concebidos independentemente de um problema particular;</a:t>
            </a:r>
            <a:endParaRPr lang="pt-BR" sz="2000" dirty="0">
              <a:cs typeface="Arial"/>
            </a:endParaRPr>
          </a:p>
          <a:p>
            <a:pPr lvl="1"/>
            <a:r>
              <a:rPr lang="pt-BR" sz="2000" dirty="0">
                <a:ea typeface="+mn-lt"/>
                <a:cs typeface="+mn-lt"/>
              </a:rPr>
              <a:t>a interação entre os agentes não é projetada anteriormente, busca-se definir protocolos que possam ser utilizados em situações genéricas;</a:t>
            </a:r>
            <a:endParaRPr lang="pt-BR" sz="2000" dirty="0"/>
          </a:p>
          <a:p>
            <a:pPr lvl="1"/>
            <a:r>
              <a:rPr lang="pt-BR" sz="2000" dirty="0">
                <a:ea typeface="+mn-lt"/>
                <a:cs typeface="+mn-lt"/>
              </a:rPr>
              <a:t>a decomposição de tarefas para solucionar um dado problema pode ser feita pelos próprios agentes;</a:t>
            </a:r>
          </a:p>
          <a:p>
            <a:pPr lvl="1"/>
            <a:r>
              <a:rPr lang="pt-BR" sz="2000" dirty="0">
                <a:ea typeface="+mn-lt"/>
                <a:cs typeface="+mn-lt"/>
              </a:rPr>
              <a:t>não existe um controle centralizado da resolução do problema.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24382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207315-75CE-477A-88B1-63C3FE66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t-BR" sz="6600"/>
              <a:t>Teoria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ACF550-B199-D1F2-FE64-25EDD137A10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809562" y="858116"/>
            <a:ext cx="5881791" cy="4509165"/>
          </a:xfrm>
        </p:spPr>
        <p:txBody>
          <a:bodyPr anchor="ctr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pt-BR" sz="1600" dirty="0">
                <a:ea typeface="+mn-lt"/>
                <a:cs typeface="+mn-lt"/>
              </a:rPr>
              <a:t>Das quais decorrem algumas vantagens:</a:t>
            </a:r>
            <a:endParaRPr lang="pt-BR" sz="1600" dirty="0"/>
          </a:p>
          <a:p>
            <a:pPr>
              <a:spcAft>
                <a:spcPts val="600"/>
              </a:spcAft>
            </a:pPr>
            <a:r>
              <a:rPr lang="pt-BR" sz="1600" dirty="0">
                <a:ea typeface="+mn-lt"/>
                <a:cs typeface="+mn-lt"/>
              </a:rPr>
              <a:t>Viabilizam sistemas adaptativos e evolutivos: o SMA tem capacidade de adaptação a novas situações, tanto pela eliminação e/ou inclusão de novos agentes ao sistema quanto pela mudança da sua organização.</a:t>
            </a:r>
            <a:endParaRPr lang="pt-BR" sz="1600" dirty="0"/>
          </a:p>
          <a:p>
            <a:pPr>
              <a:spcAft>
                <a:spcPts val="600"/>
              </a:spcAft>
            </a:pPr>
            <a:r>
              <a:rPr lang="pt-BR" sz="1600" dirty="0">
                <a:ea typeface="+mn-lt"/>
                <a:cs typeface="+mn-lt"/>
              </a:rPr>
              <a:t>É uma metáfora natural para a modelagem de sistemas complexos e distribuídos: em muitas situações o conhecimento está distribuído, o controle é distribuído, os recursos estão distribuídos. </a:t>
            </a:r>
          </a:p>
          <a:p>
            <a:pPr>
              <a:spcAft>
                <a:spcPts val="600"/>
              </a:spcAft>
            </a:pPr>
            <a:r>
              <a:rPr lang="pt-BR" sz="1600" dirty="0">
                <a:ea typeface="+mn-lt"/>
                <a:cs typeface="+mn-lt"/>
              </a:rPr>
              <a:t>Toma proveito de ambientes heterogêneos e distribuídos: agentes com arquiteturas diferentes, que funcionam em plataformas diferentes, distribuídas em uma rede de computadores, podem cooperar na resolução de problemas. </a:t>
            </a:r>
            <a:endParaRPr lang="pt-BR" sz="1600" dirty="0">
              <a:cs typeface="Arial"/>
            </a:endParaRPr>
          </a:p>
          <a:p>
            <a:pPr>
              <a:spcAft>
                <a:spcPts val="600"/>
              </a:spcAft>
            </a:pPr>
            <a:r>
              <a:rPr lang="pt-BR" sz="1600" dirty="0">
                <a:ea typeface="+mn-lt"/>
                <a:cs typeface="+mn-lt"/>
              </a:rPr>
              <a:t>Permite conceber sistemas abertos: os agentes podem migrar entre sociedades, isto é, agentes podem sair e entrar em sociedades, mesmo que desenvolvidos por projetistas e objetivos distintos. Tal abertura permite a evolução e a adaptabilidade do sistema.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09613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2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042A3F0-A06A-6038-1E54-ACBED9D1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Teoria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C595C0F-731A-957E-7A19-00FB8F0C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912957"/>
            <a:ext cx="7347537" cy="503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86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Triangle 4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61CF64-A556-6D95-60F6-15296B12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Arquitetura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3F015D-42DC-7351-1C3D-E086450C172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300240" y="2460181"/>
            <a:ext cx="8603884" cy="37590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As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mais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importantes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arquiteturas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agentes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deliberativos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são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baseadas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em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um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modelo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cognição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fundamentado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em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três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principais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atitudes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mentais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que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são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as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crenças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desejos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e as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intenções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(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abreviadas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por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BDI, beliefs, desires e intentions).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ea typeface="+mj-lt"/>
                <a:cs typeface="+mj-lt"/>
              </a:rPr>
              <a:t>A </a:t>
            </a:r>
            <a:r>
              <a:rPr lang="en-US" sz="2000" dirty="0" err="1">
                <a:ea typeface="+mj-lt"/>
                <a:cs typeface="+mj-lt"/>
              </a:rPr>
              <a:t>fundamentação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filosófica</a:t>
            </a:r>
            <a:r>
              <a:rPr lang="en-US" sz="2000" dirty="0">
                <a:ea typeface="+mj-lt"/>
                <a:cs typeface="+mj-lt"/>
              </a:rPr>
              <a:t> para </a:t>
            </a:r>
            <a:r>
              <a:rPr lang="en-US" sz="2000" dirty="0" err="1">
                <a:ea typeface="+mj-lt"/>
                <a:cs typeface="+mj-lt"/>
              </a:rPr>
              <a:t>esta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concepção</a:t>
            </a:r>
            <a:r>
              <a:rPr lang="en-US" sz="2000" dirty="0">
                <a:ea typeface="+mj-lt"/>
                <a:cs typeface="+mj-lt"/>
              </a:rPr>
              <a:t> de </a:t>
            </a:r>
            <a:r>
              <a:rPr lang="en-US" sz="2000" dirty="0" err="1">
                <a:ea typeface="+mj-lt"/>
                <a:cs typeface="+mj-lt"/>
              </a:rPr>
              <a:t>agentes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vem</a:t>
            </a:r>
            <a:r>
              <a:rPr lang="en-US" sz="2000" dirty="0">
                <a:ea typeface="+mj-lt"/>
                <a:cs typeface="+mj-lt"/>
              </a:rPr>
              <a:t> do </a:t>
            </a:r>
            <a:r>
              <a:rPr lang="en-US" sz="2000" dirty="0" err="1">
                <a:ea typeface="+mj-lt"/>
                <a:cs typeface="+mj-lt"/>
              </a:rPr>
              <a:t>trabalho</a:t>
            </a:r>
            <a:r>
              <a:rPr lang="en-US" sz="2000" dirty="0">
                <a:ea typeface="+mj-lt"/>
                <a:cs typeface="+mj-lt"/>
              </a:rPr>
              <a:t> de Dennett (1987) </a:t>
            </a:r>
            <a:r>
              <a:rPr lang="en-US" sz="2000" dirty="0" err="1">
                <a:ea typeface="+mj-lt"/>
                <a:cs typeface="+mj-lt"/>
              </a:rPr>
              <a:t>sobre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sistemas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intencionais</a:t>
            </a:r>
            <a:r>
              <a:rPr lang="en-US" sz="2000" dirty="0">
                <a:ea typeface="+mj-lt"/>
                <a:cs typeface="+mj-lt"/>
              </a:rPr>
              <a:t> e de Bratman (1987) </a:t>
            </a:r>
            <a:r>
              <a:rPr lang="en-US" sz="2000" dirty="0" err="1">
                <a:ea typeface="+mj-lt"/>
                <a:cs typeface="+mj-lt"/>
              </a:rPr>
              <a:t>sobre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raciocínio</a:t>
            </a:r>
            <a:r>
              <a:rPr lang="en-US" sz="2000" dirty="0">
                <a:ea typeface="+mj-lt"/>
                <a:cs typeface="+mj-lt"/>
              </a:rPr>
              <a:t> </a:t>
            </a:r>
            <a:r>
              <a:rPr lang="en-US" sz="2000" dirty="0" err="1">
                <a:ea typeface="+mj-lt"/>
                <a:cs typeface="+mj-lt"/>
              </a:rPr>
              <a:t>prático</a:t>
            </a:r>
            <a:r>
              <a:rPr lang="en-US" sz="2000" dirty="0">
                <a:ea typeface="+mj-lt"/>
                <a:cs typeface="+mj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7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lowchart: Document 4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B1C4600-B2CD-F76D-3FF4-D62465E5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 BDI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65187D8-D25B-C0D9-D4B4-C0A64E07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646608"/>
            <a:ext cx="7347537" cy="55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4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B3A4B1-B64E-B4A3-F216-9477C81E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46" y="1231769"/>
            <a:ext cx="369272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/>
              <a:t>Linguagem</a:t>
            </a:r>
            <a:endParaRPr lang="en-US" sz="4000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3C0C9A57-D4A4-8AF9-A4D7-2C29BFFE5F1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255260" y="743097"/>
            <a:ext cx="4702848" cy="44660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latin typeface="+mn-lt"/>
                <a:ea typeface="+mn-ea"/>
                <a:cs typeface="+mn-cs"/>
              </a:rPr>
              <a:t>A </a:t>
            </a:r>
            <a:r>
              <a:rPr lang="en-US" sz="1500" err="1">
                <a:latin typeface="+mn-lt"/>
                <a:ea typeface="+mn-ea"/>
                <a:cs typeface="+mn-cs"/>
              </a:rPr>
              <a:t>primeira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err="1">
                <a:latin typeface="+mn-lt"/>
                <a:ea typeface="+mn-ea"/>
                <a:cs typeface="+mn-cs"/>
              </a:rPr>
              <a:t>implementação</a:t>
            </a:r>
            <a:r>
              <a:rPr lang="en-US" sz="1500" dirty="0">
                <a:latin typeface="+mn-lt"/>
                <a:ea typeface="+mn-ea"/>
                <a:cs typeface="+mn-cs"/>
              </a:rPr>
              <a:t> de um </a:t>
            </a:r>
            <a:r>
              <a:rPr lang="en-US" sz="1500" err="1">
                <a:latin typeface="+mn-lt"/>
                <a:ea typeface="+mn-ea"/>
                <a:cs typeface="+mn-cs"/>
              </a:rPr>
              <a:t>sistema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err="1">
                <a:latin typeface="+mn-lt"/>
                <a:ea typeface="+mn-ea"/>
                <a:cs typeface="+mn-cs"/>
              </a:rPr>
              <a:t>baseado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err="1">
                <a:latin typeface="+mn-lt"/>
                <a:ea typeface="+mn-ea"/>
                <a:cs typeface="+mn-cs"/>
              </a:rPr>
              <a:t>nessas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err="1">
                <a:latin typeface="+mn-lt"/>
                <a:ea typeface="+mn-ea"/>
                <a:cs typeface="+mn-cs"/>
              </a:rPr>
              <a:t>idéias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err="1">
                <a:latin typeface="+mn-lt"/>
                <a:ea typeface="+mn-ea"/>
                <a:cs typeface="+mn-cs"/>
              </a:rPr>
              <a:t>foi</a:t>
            </a:r>
            <a:r>
              <a:rPr lang="en-US" sz="1500" dirty="0">
                <a:latin typeface="+mn-lt"/>
                <a:ea typeface="+mn-ea"/>
                <a:cs typeface="+mn-cs"/>
              </a:rPr>
              <a:t> o IRMA</a:t>
            </a:r>
            <a:r>
              <a:rPr lang="en-US" sz="1500" dirty="0"/>
              <a:t> </a:t>
            </a:r>
            <a:r>
              <a:rPr lang="en-US" sz="1500" dirty="0">
                <a:latin typeface="+mn-lt"/>
                <a:ea typeface="+mn-ea"/>
                <a:cs typeface="+mn-cs"/>
              </a:rPr>
              <a:t>(Intelligent Resource-bounded Machine Architecture) (Bratman et al., 1988).</a:t>
            </a:r>
            <a:r>
              <a:rPr lang="en-US" sz="1500" dirty="0"/>
              <a:t> </a:t>
            </a:r>
            <a:endParaRPr lang="pt-BR"/>
          </a:p>
          <a:p>
            <a:pPr>
              <a:spcAft>
                <a:spcPts val="600"/>
              </a:spcAft>
            </a:pPr>
            <a:r>
              <a:rPr lang="en-US" sz="1500" dirty="0">
                <a:latin typeface="+mn-lt"/>
                <a:ea typeface="+mn-ea"/>
                <a:cs typeface="+mn-cs"/>
              </a:rPr>
              <a:t>Com</a:t>
            </a:r>
            <a:r>
              <a:rPr lang="en-US" sz="1500" dirty="0"/>
              <a:t> </a:t>
            </a:r>
            <a:r>
              <a:rPr lang="en-US" sz="1500" dirty="0">
                <a:latin typeface="+mn-lt"/>
                <a:ea typeface="+mn-ea"/>
                <a:cs typeface="+mn-cs"/>
              </a:rPr>
              <a:t>base </a:t>
            </a:r>
            <a:r>
              <a:rPr lang="en-US" sz="1500" dirty="0" err="1">
                <a:latin typeface="+mn-lt"/>
                <a:ea typeface="+mn-ea"/>
                <a:cs typeface="+mn-cs"/>
              </a:rPr>
              <a:t>nessa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dirty="0" err="1">
                <a:latin typeface="+mn-lt"/>
                <a:ea typeface="+mn-ea"/>
                <a:cs typeface="+mn-cs"/>
              </a:rPr>
              <a:t>experiência</a:t>
            </a:r>
            <a:r>
              <a:rPr lang="en-US" sz="1500" dirty="0">
                <a:latin typeface="+mn-lt"/>
                <a:ea typeface="+mn-ea"/>
                <a:cs typeface="+mn-cs"/>
              </a:rPr>
              <a:t>, </a:t>
            </a:r>
            <a:r>
              <a:rPr lang="en-US" sz="1500" dirty="0" err="1">
                <a:latin typeface="+mn-lt"/>
                <a:ea typeface="+mn-ea"/>
                <a:cs typeface="+mn-cs"/>
              </a:rPr>
              <a:t>foi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dirty="0" err="1">
                <a:latin typeface="+mn-lt"/>
                <a:ea typeface="+mn-ea"/>
                <a:cs typeface="+mn-cs"/>
              </a:rPr>
              <a:t>criado</a:t>
            </a:r>
            <a:r>
              <a:rPr lang="en-US" sz="1500" dirty="0">
                <a:latin typeface="+mn-lt"/>
                <a:ea typeface="+mn-ea"/>
                <a:cs typeface="+mn-cs"/>
              </a:rPr>
              <a:t> outro </a:t>
            </a:r>
            <a:r>
              <a:rPr lang="en-US" sz="1500" dirty="0" err="1">
                <a:latin typeface="+mn-lt"/>
                <a:ea typeface="+mn-ea"/>
                <a:cs typeface="+mn-cs"/>
              </a:rPr>
              <a:t>sistema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dirty="0" err="1">
                <a:latin typeface="+mn-lt"/>
                <a:ea typeface="+mn-ea"/>
                <a:cs typeface="+mn-cs"/>
              </a:rPr>
              <a:t>utilizando</a:t>
            </a:r>
            <a:r>
              <a:rPr lang="en-US" sz="1500" dirty="0">
                <a:latin typeface="+mn-lt"/>
                <a:ea typeface="+mn-ea"/>
                <a:cs typeface="+mn-cs"/>
              </a:rPr>
              <a:t> a </a:t>
            </a:r>
            <a:r>
              <a:rPr lang="en-US" sz="1500" dirty="0" err="1">
                <a:latin typeface="+mn-lt"/>
                <a:ea typeface="+mn-ea"/>
                <a:cs typeface="+mn-cs"/>
              </a:rPr>
              <a:t>arquitetura</a:t>
            </a:r>
            <a:r>
              <a:rPr lang="en-US" sz="1500" dirty="0">
                <a:latin typeface="+mn-lt"/>
                <a:ea typeface="+mn-ea"/>
                <a:cs typeface="+mn-cs"/>
              </a:rPr>
              <a:t> BDI, </a:t>
            </a:r>
            <a:r>
              <a:rPr lang="en-US" sz="1500" dirty="0" err="1"/>
              <a:t>chamado</a:t>
            </a:r>
            <a:r>
              <a:rPr lang="en-US" sz="1500" dirty="0">
                <a:latin typeface="+mn-lt"/>
                <a:ea typeface="+mn-ea"/>
                <a:cs typeface="+mn-cs"/>
              </a:rPr>
              <a:t> PRS (Procedural Reasoning System) (Georgeff e Lansky, 1987); o PRS, </a:t>
            </a:r>
            <a:r>
              <a:rPr lang="en-US" sz="1500" dirty="0" err="1"/>
              <a:t>por</a:t>
            </a:r>
            <a:r>
              <a:rPr lang="en-US" sz="1500" dirty="0"/>
              <a:t> </a:t>
            </a:r>
            <a:r>
              <a:rPr lang="en-US" sz="1500" dirty="0" err="1"/>
              <a:t>sua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dirty="0" err="1">
                <a:latin typeface="+mn-lt"/>
                <a:ea typeface="+mn-ea"/>
                <a:cs typeface="+mn-cs"/>
              </a:rPr>
              <a:t>vez</a:t>
            </a:r>
            <a:r>
              <a:rPr lang="en-US" sz="1500" dirty="0">
                <a:latin typeface="+mn-lt"/>
                <a:ea typeface="+mn-ea"/>
                <a:cs typeface="+mn-cs"/>
              </a:rPr>
              <a:t>, </a:t>
            </a:r>
            <a:r>
              <a:rPr lang="en-US" sz="1500" dirty="0" err="1">
                <a:latin typeface="+mn-lt"/>
                <a:ea typeface="+mn-ea"/>
                <a:cs typeface="+mn-cs"/>
              </a:rPr>
              <a:t>tem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dirty="0" err="1">
                <a:latin typeface="+mn-lt"/>
                <a:ea typeface="+mn-ea"/>
                <a:cs typeface="+mn-cs"/>
              </a:rPr>
              <a:t>como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dirty="0" err="1">
                <a:latin typeface="+mn-lt"/>
                <a:ea typeface="+mn-ea"/>
                <a:cs typeface="+mn-cs"/>
              </a:rPr>
              <a:t>sucessor</a:t>
            </a:r>
            <a:r>
              <a:rPr lang="en-US" sz="1500" dirty="0">
                <a:latin typeface="+mn-lt"/>
                <a:ea typeface="+mn-ea"/>
                <a:cs typeface="+mn-cs"/>
              </a:rPr>
              <a:t> um </a:t>
            </a:r>
            <a:r>
              <a:rPr lang="en-US" sz="1500" dirty="0" err="1">
                <a:latin typeface="+mn-lt"/>
                <a:ea typeface="+mn-ea"/>
                <a:cs typeface="+mn-cs"/>
              </a:rPr>
              <a:t>sistema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dirty="0" err="1">
                <a:latin typeface="+mn-lt"/>
                <a:ea typeface="+mn-ea"/>
                <a:cs typeface="+mn-cs"/>
              </a:rPr>
              <a:t>chamado</a:t>
            </a:r>
            <a:r>
              <a:rPr lang="en-US" sz="1500" dirty="0">
                <a:latin typeface="+mn-lt"/>
                <a:ea typeface="+mn-ea"/>
                <a:cs typeface="+mn-cs"/>
              </a:rPr>
              <a:t> </a:t>
            </a:r>
            <a:r>
              <a:rPr lang="en-US" sz="1500" dirty="0" err="1">
                <a:latin typeface="+mn-lt"/>
                <a:ea typeface="+mn-ea"/>
                <a:cs typeface="+mn-cs"/>
              </a:rPr>
              <a:t>dMARS</a:t>
            </a:r>
            <a:r>
              <a:rPr lang="en-US" sz="1500" dirty="0">
                <a:latin typeface="+mn-lt"/>
                <a:ea typeface="+mn-ea"/>
                <a:cs typeface="+mn-cs"/>
              </a:rPr>
              <a:t> (</a:t>
            </a:r>
            <a:r>
              <a:rPr lang="en-US" sz="1500" dirty="0" err="1">
                <a:latin typeface="+mn-lt"/>
                <a:ea typeface="+mn-ea"/>
                <a:cs typeface="+mn-cs"/>
              </a:rPr>
              <a:t>d’Inverno</a:t>
            </a:r>
            <a:r>
              <a:rPr lang="en-US" sz="1500" dirty="0">
                <a:latin typeface="+mn-lt"/>
                <a:ea typeface="+mn-ea"/>
                <a:cs typeface="+mn-cs"/>
              </a:rPr>
              <a:t> et al., 1998;</a:t>
            </a:r>
            <a:r>
              <a:rPr lang="en-US" sz="1500" dirty="0"/>
              <a:t> </a:t>
            </a:r>
            <a:r>
              <a:rPr lang="en-US" sz="1500" dirty="0">
                <a:latin typeface="+mn-lt"/>
                <a:ea typeface="+mn-ea"/>
                <a:cs typeface="+mn-cs"/>
              </a:rPr>
              <a:t>Kinny, 1993).</a:t>
            </a:r>
            <a:r>
              <a:rPr lang="en-US" sz="1500" dirty="0"/>
              <a:t> 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sz="1500" dirty="0" err="1">
                <a:latin typeface="+mn-lt"/>
                <a:ea typeface="+mn-ea"/>
                <a:cs typeface="+mn-cs"/>
              </a:rPr>
              <a:t>Baseando</a:t>
            </a:r>
            <a:r>
              <a:rPr lang="en-US" sz="1500" dirty="0">
                <a:latin typeface="+mn-lt"/>
                <a:ea typeface="+mn-ea"/>
                <a:cs typeface="+mn-cs"/>
              </a:rPr>
              <a:t>-se nesses </a:t>
            </a:r>
            <a:r>
              <a:rPr lang="en-US" sz="1500" dirty="0" err="1">
                <a:latin typeface="+mn-lt"/>
                <a:ea typeface="+mn-ea"/>
                <a:cs typeface="+mn-cs"/>
              </a:rPr>
              <a:t>trabalhos</a:t>
            </a:r>
            <a:r>
              <a:rPr lang="en-US" sz="1500" dirty="0">
                <a:latin typeface="+mn-lt"/>
                <a:ea typeface="+mn-ea"/>
                <a:cs typeface="+mn-cs"/>
              </a:rPr>
              <a:t>, Rao </a:t>
            </a:r>
            <a:r>
              <a:rPr lang="en-US" sz="1500" dirty="0" err="1">
                <a:latin typeface="+mn-lt"/>
                <a:ea typeface="+mn-ea"/>
                <a:cs typeface="+mn-cs"/>
              </a:rPr>
              <a:t>criou</a:t>
            </a:r>
            <a:r>
              <a:rPr lang="en-US" sz="1500" dirty="0">
                <a:latin typeface="+mn-lt"/>
                <a:ea typeface="+mn-ea"/>
                <a:cs typeface="+mn-cs"/>
              </a:rPr>
              <a:t> a </a:t>
            </a:r>
            <a:r>
              <a:rPr lang="en-US" sz="1500" dirty="0" err="1">
                <a:latin typeface="+mn-lt"/>
                <a:ea typeface="+mn-ea"/>
                <a:cs typeface="+mn-cs"/>
              </a:rPr>
              <a:t>linguagem</a:t>
            </a:r>
            <a:r>
              <a:rPr lang="en-US" sz="1500" dirty="0">
                <a:latin typeface="+mn-lt"/>
                <a:ea typeface="+mn-ea"/>
                <a:cs typeface="+mn-cs"/>
              </a:rPr>
              <a:t> de </a:t>
            </a:r>
            <a:r>
              <a:rPr lang="en-US" sz="1500" dirty="0" err="1">
                <a:latin typeface="+mn-lt"/>
                <a:ea typeface="+mn-ea"/>
                <a:cs typeface="+mn-cs"/>
              </a:rPr>
              <a:t>programação</a:t>
            </a:r>
            <a:r>
              <a:rPr lang="en-US" sz="1500" dirty="0"/>
              <a:t> </a:t>
            </a:r>
            <a:r>
              <a:rPr lang="en-US" sz="1500" dirty="0" err="1">
                <a:latin typeface="+mn-lt"/>
                <a:ea typeface="+mn-ea"/>
                <a:cs typeface="+mn-cs"/>
              </a:rPr>
              <a:t>AgentSpeak</a:t>
            </a:r>
            <a:r>
              <a:rPr lang="en-US" sz="1500" dirty="0">
                <a:latin typeface="+mn-lt"/>
                <a:ea typeface="+mn-ea"/>
                <a:cs typeface="+mn-cs"/>
              </a:rPr>
              <a:t>(L).</a:t>
            </a:r>
          </a:p>
        </p:txBody>
      </p:sp>
    </p:spTree>
    <p:extLst>
      <p:ext uri="{BB962C8B-B14F-4D97-AF65-F5344CB8AC3E}">
        <p14:creationId xmlns:p14="http://schemas.microsoft.com/office/powerpoint/2010/main" val="3413331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5D9E12-3B67-9437-99EB-757C007A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3027087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AgentSpeak</a:t>
            </a:r>
            <a:r>
              <a:rPr lang="en-US" sz="3200" dirty="0">
                <a:solidFill>
                  <a:srgbClr val="FFFFFF"/>
                </a:solidFill>
              </a:rPr>
              <a:t>(L)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CF1CB3A1-DAD8-889B-C36E-CE3BD9A3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821112"/>
            <a:ext cx="7347537" cy="52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3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48120" y="1152360"/>
            <a:ext cx="11341800" cy="366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sistema computacional capaz de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perceber e atuar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em um ambiente através de sua própria deliberação, baseada em suas convicções e motivações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é denominado agente.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Esta entidade se difere de um sistema convencional por apresentar uma série de características adicionais.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independente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visto que seu funcionamento ou existência não depende de outros agentes.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ativo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pois atua sobre o ambiente, por iniciativa própria para cumprir seus propósitos.</a:t>
            </a:r>
            <a:endParaRPr lang="pt-BR" sz="1800" b="0" strike="noStrike" spc="-1">
              <a:latin typeface="Arial"/>
            </a:endParaRPr>
          </a:p>
          <a:p>
            <a:pPr marL="574200" algn="r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37" name="CaixaDeTexto 3"/>
          <p:cNvSpPr/>
          <p:nvPr/>
        </p:nvSpPr>
        <p:spPr>
          <a:xfrm>
            <a:off x="152280" y="5460840"/>
            <a:ext cx="1190340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BORDINI, R.H.; HÜBNER, J.F.; WOOLDRIDGE, M. Programming Multi-Agent Systems in AgentSpeak using Jason. [S. l.]: Wiley, 2007(Wiley Series in Agent Technology).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Fred. Um modelo de reorganização de sistemas multiagentes. 2003. Doutorado em Sistemas Digitais – Universidade de São Paulo, São Paulo, 2003. DOI 10.11606/T.3.2003.tde-17052004-151854.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69F651-61DF-460D-8BD6-5F413B76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Framework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32BED22D-CC89-D65C-3A41-ADE90385145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867069" y="1035045"/>
            <a:ext cx="6232950" cy="4196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Jason é um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interpretador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para um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extensão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AgentSpeak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incluindo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comunicação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entre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agentes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baseada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na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teoria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atos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fala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(Austin, 1975; Searle e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Vanderveken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1985).</a:t>
            </a:r>
            <a:r>
              <a:rPr lang="en-US" sz="2000" dirty="0"/>
              <a:t> </a:t>
            </a:r>
            <a:endParaRPr lang="en-US" sz="2000" kern="1200">
              <a:latin typeface="+mn-lt"/>
              <a:ea typeface="+mn-ea"/>
              <a:cs typeface="+mn-cs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US" sz="2000" kern="1200" err="1">
                <a:latin typeface="+mn-lt"/>
                <a:ea typeface="+mn-ea"/>
                <a:cs typeface="+mn-cs"/>
              </a:rPr>
              <a:t>Outra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caracterı́stica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importante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do Jason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em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comparação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como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outros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sistemas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BDI é que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ele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é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implementado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em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Java (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portanto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multi-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plataforma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) e é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disponı́vel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como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/>
              <a:t>Open-Source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sob a </a:t>
            </a:r>
            <a:r>
              <a:rPr lang="en-US" sz="2000" kern="1200" err="1">
                <a:latin typeface="+mn-lt"/>
                <a:ea typeface="+mn-ea"/>
                <a:cs typeface="+mn-cs"/>
              </a:rPr>
              <a:t>licença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GNU LGPL1</a:t>
            </a:r>
          </a:p>
        </p:txBody>
      </p:sp>
    </p:spTree>
    <p:extLst>
      <p:ext uri="{BB962C8B-B14F-4D97-AF65-F5344CB8AC3E}">
        <p14:creationId xmlns:p14="http://schemas.microsoft.com/office/powerpoint/2010/main" val="267687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28F415-DCF4-9840-051A-3D3C4F97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Jason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3F56238-484D-8ECD-3CBE-31C41023D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427" y="640080"/>
            <a:ext cx="7340548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7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tângulo 108"/>
          <p:cNvSpPr/>
          <p:nvPr/>
        </p:nvSpPr>
        <p:spPr>
          <a:xfrm>
            <a:off x="1440000" y="2160000"/>
            <a:ext cx="9712440" cy="31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5400" b="0" strike="noStrike" spc="-1">
                <a:solidFill>
                  <a:srgbClr val="000000"/>
                </a:solidFill>
                <a:latin typeface="Arial"/>
                <a:ea typeface="DejaVu Sans"/>
              </a:rPr>
              <a:t>Our toolkit to facilitate the developing Embedded MAS </a:t>
            </a:r>
            <a:endParaRPr lang="pt-BR" sz="5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1883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tângulo 83"/>
          <p:cNvSpPr/>
          <p:nvPr/>
        </p:nvSpPr>
        <p:spPr>
          <a:xfrm>
            <a:off x="1835548" y="1078943"/>
            <a:ext cx="10216892" cy="64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pt-BR" sz="2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Belief</a:t>
            </a:r>
            <a:r>
              <a:rPr lang="pt-B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-Desire-</a:t>
            </a:r>
            <a:r>
              <a:rPr lang="pt-BR" sz="2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Intention</a:t>
            </a:r>
            <a:r>
              <a:rPr lang="pt-B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BDI Model:</a:t>
            </a:r>
            <a:r>
              <a:rPr lang="pt-BR" sz="2000" b="1" spc="-1" dirty="0">
                <a:solidFill>
                  <a:srgbClr val="000000"/>
                </a:solidFill>
                <a:latin typeface="Arial"/>
                <a:ea typeface="DejaVu Sans"/>
              </a:rPr>
              <a:t>  </a:t>
            </a:r>
            <a:r>
              <a:rPr lang="pt-BR" sz="2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Type</a:t>
            </a:r>
            <a:r>
              <a:rPr lang="pt-B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of</a:t>
            </a:r>
            <a:r>
              <a:rPr lang="pt-BR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Agents</a:t>
            </a:r>
            <a:endParaRPr lang="pt-BR" sz="2000" b="0" strike="noStrike" spc="-1" dirty="0" err="1">
              <a:latin typeface="Arial"/>
            </a:endParaRPr>
          </a:p>
        </p:txBody>
      </p:sp>
      <p:sp>
        <p:nvSpPr>
          <p:cNvPr id="85" name="Google Shape;95;p 1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tabLst>
                <a:tab pos="0" algn="l"/>
              </a:tabLst>
            </a:pPr>
            <a:r>
              <a:rPr lang="pt-BR" sz="2800" b="1" spc="-1" err="1">
                <a:solidFill>
                  <a:schemeClr val="bg1"/>
                </a:solidFill>
                <a:ea typeface="+mn-lt"/>
                <a:cs typeface="+mn-lt"/>
              </a:rPr>
              <a:t>Cognitive</a:t>
            </a:r>
            <a:r>
              <a:rPr lang="pt-BR" sz="2800" b="1" spc="-1" dirty="0">
                <a:solidFill>
                  <a:schemeClr val="bg1"/>
                </a:solidFill>
                <a:ea typeface="+mn-lt"/>
                <a:cs typeface="+mn-lt"/>
              </a:rPr>
              <a:t> Hardware </a:t>
            </a:r>
            <a:r>
              <a:rPr lang="pt-BR" sz="2800" b="1" spc="-1" err="1">
                <a:solidFill>
                  <a:schemeClr val="bg1"/>
                </a:solidFill>
                <a:ea typeface="+mn-lt"/>
                <a:cs typeface="+mn-lt"/>
              </a:rPr>
              <a:t>on</a:t>
            </a:r>
            <a:r>
              <a:rPr lang="pt-BR" sz="2800" b="1" spc="-1" dirty="0">
                <a:solidFill>
                  <a:schemeClr val="bg1"/>
                </a:solidFill>
                <a:ea typeface="+mn-lt"/>
                <a:cs typeface="+mn-lt"/>
              </a:rPr>
              <a:t> Networks – Approach </a:t>
            </a:r>
            <a:r>
              <a:rPr lang="pt-BR" sz="2800" b="1" spc="-1" err="1">
                <a:solidFill>
                  <a:schemeClr val="bg1"/>
                </a:solidFill>
                <a:ea typeface="+mn-lt"/>
                <a:cs typeface="+mn-lt"/>
              </a:rPr>
              <a:t>and</a:t>
            </a:r>
            <a:r>
              <a:rPr lang="pt-BR" sz="2800" b="1" spc="-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BR" sz="2800" b="1" spc="-1" err="1">
                <a:solidFill>
                  <a:schemeClr val="bg1"/>
                </a:solidFill>
                <a:ea typeface="+mn-lt"/>
                <a:cs typeface="+mn-lt"/>
              </a:rPr>
              <a:t>Contribution</a:t>
            </a:r>
            <a:endParaRPr lang="pt-BR" sz="2800" err="1">
              <a:solidFill>
                <a:schemeClr val="bg1"/>
              </a:solidFill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416801" y="1072642"/>
            <a:ext cx="2532240" cy="25322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6"/>
          <p:cNvSpPr/>
          <p:nvPr/>
        </p:nvSpPr>
        <p:spPr>
          <a:xfrm>
            <a:off x="1690481" y="2313562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91" name="CustomShape 7"/>
          <p:cNvSpPr/>
          <p:nvPr/>
        </p:nvSpPr>
        <p:spPr>
          <a:xfrm>
            <a:off x="1266761" y="1260201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92" name="CustomShape 8"/>
          <p:cNvSpPr/>
          <p:nvPr/>
        </p:nvSpPr>
        <p:spPr>
          <a:xfrm>
            <a:off x="890561" y="2280802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93" name="CustomShape 9"/>
          <p:cNvSpPr/>
          <p:nvPr/>
        </p:nvSpPr>
        <p:spPr>
          <a:xfrm>
            <a:off x="2386001" y="2052202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94" name="Line 1"/>
          <p:cNvSpPr/>
          <p:nvPr/>
        </p:nvSpPr>
        <p:spPr>
          <a:xfrm flipV="1">
            <a:off x="1280081" y="1716681"/>
            <a:ext cx="214920" cy="63000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Line 2"/>
          <p:cNvSpPr/>
          <p:nvPr/>
        </p:nvSpPr>
        <p:spPr>
          <a:xfrm>
            <a:off x="1656641" y="1649722"/>
            <a:ext cx="100440" cy="7297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Line 3"/>
          <p:cNvSpPr/>
          <p:nvPr/>
        </p:nvSpPr>
        <p:spPr>
          <a:xfrm flipV="1">
            <a:off x="2147321" y="2441361"/>
            <a:ext cx="304920" cy="997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10"/>
          <p:cNvSpPr/>
          <p:nvPr/>
        </p:nvSpPr>
        <p:spPr>
          <a:xfrm>
            <a:off x="1351721" y="2792722"/>
            <a:ext cx="7570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98" name="Line 4"/>
          <p:cNvSpPr/>
          <p:nvPr/>
        </p:nvSpPr>
        <p:spPr>
          <a:xfrm flipH="1">
            <a:off x="1769321" y="3160642"/>
            <a:ext cx="900000" cy="1260000"/>
          </a:xfrm>
          <a:prstGeom prst="line">
            <a:avLst/>
          </a:prstGeom>
          <a:ln w="9360">
            <a:solidFill>
              <a:srgbClr val="000000"/>
            </a:solidFill>
            <a:prstDash val="sys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Line 5"/>
          <p:cNvSpPr/>
          <p:nvPr/>
        </p:nvSpPr>
        <p:spPr>
          <a:xfrm>
            <a:off x="509321" y="2800642"/>
            <a:ext cx="720000" cy="1620000"/>
          </a:xfrm>
          <a:prstGeom prst="line">
            <a:avLst/>
          </a:prstGeom>
          <a:ln w="9360">
            <a:solidFill>
              <a:srgbClr val="000000"/>
            </a:solidFill>
            <a:prstDash val="sys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11"/>
          <p:cNvSpPr/>
          <p:nvPr/>
        </p:nvSpPr>
        <p:spPr>
          <a:xfrm>
            <a:off x="4543608" y="225828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02" name="CustomShape 12"/>
          <p:cNvSpPr/>
          <p:nvPr/>
        </p:nvSpPr>
        <p:spPr>
          <a:xfrm>
            <a:off x="4540368" y="311292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103" name="CustomShape 13"/>
          <p:cNvSpPr/>
          <p:nvPr/>
        </p:nvSpPr>
        <p:spPr>
          <a:xfrm>
            <a:off x="4551888" y="393156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5051208" y="2088000"/>
            <a:ext cx="4852440" cy="102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Common BDI Agent </a:t>
            </a:r>
            <a:endParaRPr lang="pt-BR" sz="22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[Bordini, R.H., Hübner, J.F. (2006)]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05" name="Retângulo 104"/>
          <p:cNvSpPr/>
          <p:nvPr/>
        </p:nvSpPr>
        <p:spPr>
          <a:xfrm>
            <a:off x="5123208" y="2988360"/>
            <a:ext cx="4852440" cy="102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ARGO BDI Agent </a:t>
            </a:r>
            <a:endParaRPr lang="pt-BR" sz="22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[Pantoja et. al. (2016)]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5123208" y="3744720"/>
            <a:ext cx="4852440" cy="102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Communicator Agent </a:t>
            </a:r>
            <a:endParaRPr lang="pt-BR" sz="22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[Souza de Jesus et. al. (2021)]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180000" y="5219660"/>
            <a:ext cx="11872440" cy="140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Bordini, R.H., Hübner, J.F. (2006). BDI Agent Programming in AgentSpeak Using Jason . In: Toni, F., Torroni, P. (eds) Computational Logic in Multi-Agent Systems. CLIMA 2005. Lecture Notes in Computer Science(), vol 3900. Springer, Berlin, Heidelberg. </a:t>
            </a:r>
            <a:r>
              <a:rPr lang="pt-BR" sz="1000" b="0" u="sng" strike="noStrike" spc="-1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https://doi.org/10.1007/11750734_9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Pantoja, C.E., Stabile, M.F., Lazarin, N.M., Sichman, J.S. (2016). ARGO: An Extended Jason Architecture that Facilitates Embedded Robotic Agents Programming. In: Baldoni, M., Müller, J., Nunes, I., Zalila-Wenkstern, R. (eds) Engineering Multi-Agent Systems. EMAS 2016. Lecture Notes in Computer Science(), vol 10093. Springer, Cham. </a:t>
            </a:r>
            <a:r>
              <a:rPr lang="pt-BR" sz="1000" b="0" u="sng" strike="noStrike" spc="-1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https://doi.org/10.1007/978-3-319-50983-9_8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pt-BR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Souza de Jesus, V.; Pantoja, C.; Manoel, F.; Alves, G.; Viterbo, J. and Bezerra, E. (2021). Bio-Inspired Protocols for Embodied Multi-Agent Systems. In Proceedings of the 13th International Conference on Agents and Artificial Intelligence - Volume 1: ICAART; ISBN 978-989-758-484-8; ISSN 2184-433X, SciTePress, pages 312-320. DOI: 10.5220/0010257803120320</a:t>
            </a:r>
            <a:endParaRPr lang="pt-BR" sz="1000" b="0" strike="noStrike" spc="-1">
              <a:latin typeface="Arial"/>
            </a:endParaRPr>
          </a:p>
        </p:txBody>
      </p:sp>
      <p:pic>
        <p:nvPicPr>
          <p:cNvPr id="108" name="Imagem 2" descr="Uma imagem com vermelho&#10;&#10;Descrição gerada automaticamente"/>
          <p:cNvPicPr/>
          <p:nvPr/>
        </p:nvPicPr>
        <p:blipFill>
          <a:blip r:embed="rId5"/>
          <a:stretch/>
        </p:blipFill>
        <p:spPr>
          <a:xfrm flipH="1">
            <a:off x="755921" y="3434962"/>
            <a:ext cx="1877400" cy="1734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54000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95;p 3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Layers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111" name="Google Shape;108;p 9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354960" y="1057320"/>
            <a:ext cx="6300360" cy="5018040"/>
          </a:xfrm>
          <a:prstGeom prst="rect">
            <a:avLst/>
          </a:prstGeom>
          <a:ln w="0">
            <a:noFill/>
          </a:ln>
        </p:spPr>
      </p:pic>
      <p:sp>
        <p:nvSpPr>
          <p:cNvPr id="112" name="Retângulo 111"/>
          <p:cNvSpPr/>
          <p:nvPr/>
        </p:nvSpPr>
        <p:spPr>
          <a:xfrm>
            <a:off x="6014160" y="2088000"/>
            <a:ext cx="2768040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Where the MAS is hosted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3" name="Retângulo 112"/>
          <p:cNvSpPr/>
          <p:nvPr/>
        </p:nvSpPr>
        <p:spPr>
          <a:xfrm>
            <a:off x="6230160" y="3924360"/>
            <a:ext cx="5000040" cy="60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Integrate the mind with the body 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6300000" y="4536720"/>
            <a:ext cx="5758200" cy="60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Execute the deliberations and send the perceptions 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6300000" y="5472720"/>
            <a:ext cx="4498200" cy="600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Where are the sensors and actuators</a:t>
            </a:r>
            <a:endParaRPr lang="pt-BR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0556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95;p 14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Before - 2015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117" name="Google Shape;108;p 8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354960" y="1057320"/>
            <a:ext cx="6300360" cy="501804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86;p 7"/>
          <p:cNvSpPr/>
          <p:nvPr/>
        </p:nvSpPr>
        <p:spPr>
          <a:xfrm>
            <a:off x="6659280" y="948240"/>
            <a:ext cx="183960" cy="24858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Google Shape;87;p 7"/>
          <p:cNvSpPr/>
          <p:nvPr/>
        </p:nvSpPr>
        <p:spPr>
          <a:xfrm flipH="1">
            <a:off x="6476040" y="22741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Google Shape;89;p 7"/>
          <p:cNvPicPr/>
          <p:nvPr/>
        </p:nvPicPr>
        <p:blipFill>
          <a:blip r:embed="rId4"/>
          <a:stretch/>
        </p:blipFill>
        <p:spPr>
          <a:xfrm>
            <a:off x="7108920" y="1050480"/>
            <a:ext cx="1522440" cy="576720"/>
          </a:xfrm>
          <a:prstGeom prst="rect">
            <a:avLst/>
          </a:prstGeom>
          <a:ln w="0"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7412760" y="168228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1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6463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95;p 13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Javino - 2015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3" name="Google Shape;96;p 4"/>
          <p:cNvSpPr/>
          <p:nvPr/>
        </p:nvSpPr>
        <p:spPr>
          <a:xfrm>
            <a:off x="6662520" y="3624480"/>
            <a:ext cx="120600" cy="6415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Google Shape;97;p 4"/>
          <p:cNvSpPr/>
          <p:nvPr/>
        </p:nvSpPr>
        <p:spPr>
          <a:xfrm flipH="1">
            <a:off x="6479280" y="40543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" name="Google Shape;98;p 5"/>
          <p:cNvPicPr/>
          <p:nvPr/>
        </p:nvPicPr>
        <p:blipFill>
          <a:blip r:embed="rId3"/>
          <a:stretch/>
        </p:blipFill>
        <p:spPr>
          <a:xfrm>
            <a:off x="6973200" y="3582360"/>
            <a:ext cx="1857960" cy="70956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08;p 4" descr="Diagrama&#10;&#10;Descrição gerada automaticamente"/>
          <p:cNvPicPr/>
          <p:nvPr/>
        </p:nvPicPr>
        <p:blipFill>
          <a:blip r:embed="rId4"/>
          <a:stretch/>
        </p:blipFill>
        <p:spPr>
          <a:xfrm>
            <a:off x="354960" y="1057320"/>
            <a:ext cx="6300360" cy="501804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86;p 4"/>
          <p:cNvSpPr/>
          <p:nvPr/>
        </p:nvSpPr>
        <p:spPr>
          <a:xfrm>
            <a:off x="6659280" y="948240"/>
            <a:ext cx="183960" cy="24858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Google Shape;87;p 4"/>
          <p:cNvSpPr/>
          <p:nvPr/>
        </p:nvSpPr>
        <p:spPr>
          <a:xfrm flipH="1">
            <a:off x="6476040" y="22741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9" name="Google Shape;89;p 4"/>
          <p:cNvPicPr/>
          <p:nvPr/>
        </p:nvPicPr>
        <p:blipFill>
          <a:blip r:embed="rId5"/>
          <a:stretch/>
        </p:blipFill>
        <p:spPr>
          <a:xfrm>
            <a:off x="7108920" y="1050480"/>
            <a:ext cx="1522440" cy="576720"/>
          </a:xfrm>
          <a:prstGeom prst="rect">
            <a:avLst/>
          </a:prstGeom>
          <a:ln w="0"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7412760" y="168228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31" name="Elipse 130"/>
          <p:cNvSpPr/>
          <p:nvPr/>
        </p:nvSpPr>
        <p:spPr>
          <a:xfrm>
            <a:off x="6659280" y="3060000"/>
            <a:ext cx="2619360" cy="161352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aixaDeTexto 129"/>
          <p:cNvSpPr/>
          <p:nvPr/>
        </p:nvSpPr>
        <p:spPr>
          <a:xfrm>
            <a:off x="6840000" y="5040000"/>
            <a:ext cx="5213520" cy="136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LAZARIN, Nilson Mori; PANTOJA, Carlos Eduardo. </a:t>
            </a: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A robotic-agent platform for embedding software agents using raspberry pi and arduino boards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. In: 9TH SOFTWARE AGENTS, ENVIRONMENTS AND APPLICATIONS SCHOOL, 2015. Proceedings WESAAC 2015 [...]. Niteroi: UFF, 2015. p. 13–20. Disponível em: http://www2.ic.uff.br/~wesaac2015/Proceedings-WESAAC-2015.pdf.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638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95;p 12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ARGO - 2016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34" name="Google Shape;96;p 3"/>
          <p:cNvSpPr/>
          <p:nvPr/>
        </p:nvSpPr>
        <p:spPr>
          <a:xfrm>
            <a:off x="6662520" y="3624480"/>
            <a:ext cx="120600" cy="6415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Google Shape;97;p 3"/>
          <p:cNvSpPr/>
          <p:nvPr/>
        </p:nvSpPr>
        <p:spPr>
          <a:xfrm flipH="1">
            <a:off x="6479280" y="40543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6" name="Google Shape;98;p 4"/>
          <p:cNvPicPr/>
          <p:nvPr/>
        </p:nvPicPr>
        <p:blipFill>
          <a:blip r:embed="rId3"/>
          <a:stretch/>
        </p:blipFill>
        <p:spPr>
          <a:xfrm>
            <a:off x="6973200" y="3582360"/>
            <a:ext cx="1857960" cy="709560"/>
          </a:xfrm>
          <a:prstGeom prst="rect">
            <a:avLst/>
          </a:prstGeom>
          <a:ln w="0">
            <a:noFill/>
          </a:ln>
        </p:spPr>
      </p:pic>
      <p:pic>
        <p:nvPicPr>
          <p:cNvPr id="137" name="Google Shape;108;p 3" descr="Diagrama&#10;&#10;Descrição gerada automaticamente"/>
          <p:cNvPicPr/>
          <p:nvPr/>
        </p:nvPicPr>
        <p:blipFill>
          <a:blip r:embed="rId4"/>
          <a:stretch/>
        </p:blipFill>
        <p:spPr>
          <a:xfrm>
            <a:off x="354960" y="1057320"/>
            <a:ext cx="6300360" cy="5018040"/>
          </a:xfrm>
          <a:prstGeom prst="rect">
            <a:avLst/>
          </a:prstGeom>
          <a:ln w="0">
            <a:noFill/>
          </a:ln>
        </p:spPr>
      </p:pic>
      <p:sp>
        <p:nvSpPr>
          <p:cNvPr id="138" name="Google Shape;86;p 3"/>
          <p:cNvSpPr/>
          <p:nvPr/>
        </p:nvSpPr>
        <p:spPr>
          <a:xfrm>
            <a:off x="6659280" y="948240"/>
            <a:ext cx="183960" cy="24858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Google Shape;87;p 3"/>
          <p:cNvSpPr/>
          <p:nvPr/>
        </p:nvSpPr>
        <p:spPr>
          <a:xfrm flipH="1">
            <a:off x="6476040" y="22741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0" name="Google Shape;88;p 3" descr="https://upload.wikimedia.org/wikipedia/commons/thumb/b/b8/Argonautesch%C3%ABff_Lorenzo_Costa_w.jpg/1221px-Argonautesch%C3%ABff_Lorenzo_Costa_w.jpg"/>
          <p:cNvPicPr/>
          <p:nvPr/>
        </p:nvPicPr>
        <p:blipFill>
          <a:blip r:embed="rId5"/>
          <a:srcRect r="47654" b="15934"/>
          <a:stretch/>
        </p:blipFill>
        <p:spPr>
          <a:xfrm>
            <a:off x="9336960" y="978120"/>
            <a:ext cx="686880" cy="88308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89;p 3"/>
          <p:cNvPicPr/>
          <p:nvPr/>
        </p:nvPicPr>
        <p:blipFill>
          <a:blip r:embed="rId6"/>
          <a:stretch/>
        </p:blipFill>
        <p:spPr>
          <a:xfrm>
            <a:off x="7108920" y="1050480"/>
            <a:ext cx="1522440" cy="57672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90;p 3"/>
          <p:cNvSpPr/>
          <p:nvPr/>
        </p:nvSpPr>
        <p:spPr>
          <a:xfrm>
            <a:off x="9342000" y="1899360"/>
            <a:ext cx="77472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43" name="Google Shape;91;p 3"/>
          <p:cNvSpPr/>
          <p:nvPr/>
        </p:nvSpPr>
        <p:spPr>
          <a:xfrm>
            <a:off x="8834040" y="1093320"/>
            <a:ext cx="161280" cy="23698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Google Shape;92;p 3"/>
          <p:cNvSpPr/>
          <p:nvPr/>
        </p:nvSpPr>
        <p:spPr>
          <a:xfrm flipH="1">
            <a:off x="8660160" y="136476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4"/>
          <p:cNvSpPr/>
          <p:nvPr/>
        </p:nvSpPr>
        <p:spPr>
          <a:xfrm>
            <a:off x="7412760" y="168228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46" name="CustomShape 21"/>
          <p:cNvSpPr/>
          <p:nvPr/>
        </p:nvSpPr>
        <p:spPr>
          <a:xfrm>
            <a:off x="10145520" y="138492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147" name="Elipse 146"/>
          <p:cNvSpPr/>
          <p:nvPr/>
        </p:nvSpPr>
        <p:spPr>
          <a:xfrm>
            <a:off x="9000000" y="720000"/>
            <a:ext cx="2619360" cy="161352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aixaDeTexto 115"/>
          <p:cNvSpPr/>
          <p:nvPr/>
        </p:nvSpPr>
        <p:spPr>
          <a:xfrm>
            <a:off x="6840000" y="5040000"/>
            <a:ext cx="5213520" cy="11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Pantoja, C.E., Stabile, M.F., Lazarin, N.M., Sichman, J.S. (2016). </a:t>
            </a: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ARGO: An Extended Jason Architecture that Facilitates Embedded Robotic Agents Programming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. In: Baldoni, M., Müller, J., Nunes, I., Zalila-Wenkstern, R. (eds) Engineering Multi-Agent Systems. EMAS 2016. Lecture Notes in Computer Science(), vol 10093. Springer, Cham. https://doi.org/10.1007/978-3-319-50983-9_8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0797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95;p 11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Communicator - 2019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0" name="Google Shape;96;p 2"/>
          <p:cNvSpPr/>
          <p:nvPr/>
        </p:nvSpPr>
        <p:spPr>
          <a:xfrm>
            <a:off x="6662520" y="3624480"/>
            <a:ext cx="120600" cy="6415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Google Shape;97;p 2"/>
          <p:cNvSpPr/>
          <p:nvPr/>
        </p:nvSpPr>
        <p:spPr>
          <a:xfrm flipH="1">
            <a:off x="6479280" y="40543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2" name="Google Shape;98;p 2"/>
          <p:cNvPicPr/>
          <p:nvPr/>
        </p:nvPicPr>
        <p:blipFill>
          <a:blip r:embed="rId3"/>
          <a:stretch/>
        </p:blipFill>
        <p:spPr>
          <a:xfrm>
            <a:off x="6973200" y="3582360"/>
            <a:ext cx="1857960" cy="70956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108;p 2" descr="Diagrama&#10;&#10;Descrição gerada automaticamente"/>
          <p:cNvPicPr/>
          <p:nvPr/>
        </p:nvPicPr>
        <p:blipFill>
          <a:blip r:embed="rId4"/>
          <a:stretch/>
        </p:blipFill>
        <p:spPr>
          <a:xfrm>
            <a:off x="354960" y="1057320"/>
            <a:ext cx="6300360" cy="501804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84;p 2" descr="Texto&#10;&#10;Descrição gerada automaticamente"/>
          <p:cNvPicPr/>
          <p:nvPr/>
        </p:nvPicPr>
        <p:blipFill>
          <a:blip r:embed="rId5"/>
          <a:stretch/>
        </p:blipFill>
        <p:spPr>
          <a:xfrm>
            <a:off x="8894160" y="2336760"/>
            <a:ext cx="2973600" cy="505080"/>
          </a:xfrm>
          <a:prstGeom prst="rect">
            <a:avLst/>
          </a:prstGeom>
          <a:ln w="0">
            <a:noFill/>
          </a:ln>
        </p:spPr>
      </p:pic>
      <p:sp>
        <p:nvSpPr>
          <p:cNvPr id="155" name="Google Shape;86;p 2"/>
          <p:cNvSpPr/>
          <p:nvPr/>
        </p:nvSpPr>
        <p:spPr>
          <a:xfrm>
            <a:off x="6659280" y="948240"/>
            <a:ext cx="183960" cy="24858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Google Shape;87;p 2"/>
          <p:cNvSpPr/>
          <p:nvPr/>
        </p:nvSpPr>
        <p:spPr>
          <a:xfrm flipH="1">
            <a:off x="6476040" y="22741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7" name="Google Shape;88;p 2" descr="https://upload.wikimedia.org/wikipedia/commons/thumb/b/b8/Argonautesch%C3%ABff_Lorenzo_Costa_w.jpg/1221px-Argonautesch%C3%ABff_Lorenzo_Costa_w.jpg"/>
          <p:cNvPicPr/>
          <p:nvPr/>
        </p:nvPicPr>
        <p:blipFill>
          <a:blip r:embed="rId6"/>
          <a:srcRect r="47654" b="15934"/>
          <a:stretch/>
        </p:blipFill>
        <p:spPr>
          <a:xfrm>
            <a:off x="9336960" y="978120"/>
            <a:ext cx="686880" cy="88308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89;p 2"/>
          <p:cNvPicPr/>
          <p:nvPr/>
        </p:nvPicPr>
        <p:blipFill>
          <a:blip r:embed="rId7"/>
          <a:stretch/>
        </p:blipFill>
        <p:spPr>
          <a:xfrm>
            <a:off x="7108920" y="1050480"/>
            <a:ext cx="1522440" cy="57672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90;p 2"/>
          <p:cNvSpPr/>
          <p:nvPr/>
        </p:nvSpPr>
        <p:spPr>
          <a:xfrm>
            <a:off x="9342000" y="1899360"/>
            <a:ext cx="77472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60" name="Google Shape;91;p 2"/>
          <p:cNvSpPr/>
          <p:nvPr/>
        </p:nvSpPr>
        <p:spPr>
          <a:xfrm>
            <a:off x="8834040" y="1093320"/>
            <a:ext cx="161280" cy="23698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Google Shape;92;p 2"/>
          <p:cNvSpPr/>
          <p:nvPr/>
        </p:nvSpPr>
        <p:spPr>
          <a:xfrm flipH="1">
            <a:off x="8660160" y="136476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Google Shape;93;p 2"/>
          <p:cNvSpPr/>
          <p:nvPr/>
        </p:nvSpPr>
        <p:spPr>
          <a:xfrm>
            <a:off x="9536760" y="3416760"/>
            <a:ext cx="182484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Communicators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63" name="CustomShape 18"/>
          <p:cNvSpPr/>
          <p:nvPr/>
        </p:nvSpPr>
        <p:spPr>
          <a:xfrm>
            <a:off x="7412760" y="168228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64" name="CustomShape 19"/>
          <p:cNvSpPr/>
          <p:nvPr/>
        </p:nvSpPr>
        <p:spPr>
          <a:xfrm>
            <a:off x="10145520" y="138492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165" name="CustomShape 20"/>
          <p:cNvSpPr/>
          <p:nvPr/>
        </p:nvSpPr>
        <p:spPr>
          <a:xfrm>
            <a:off x="9185040" y="299556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166" name="Elipse 165"/>
          <p:cNvSpPr/>
          <p:nvPr/>
        </p:nvSpPr>
        <p:spPr>
          <a:xfrm>
            <a:off x="8640000" y="2848320"/>
            <a:ext cx="3413520" cy="110520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aixaDeTexto 71"/>
          <p:cNvSpPr/>
          <p:nvPr/>
        </p:nvSpPr>
        <p:spPr>
          <a:xfrm>
            <a:off x="6840000" y="5040000"/>
            <a:ext cx="521352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PANTOJA, Carlos Eduardo; SOARES, Heder Dorneles; VITERBO, José; et al. </a:t>
            </a: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Exposing IoT Objects in the Internet Using the Resource Management Architecture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. International Journal of Software Engineering and Knowledge Engineering, v. 29, n. 11n12, p. 1703–1725, 2019.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34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95;p 29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Bio-Inspired Protocols - 2021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69" name="Google Shape;96;p 6"/>
          <p:cNvSpPr/>
          <p:nvPr/>
        </p:nvSpPr>
        <p:spPr>
          <a:xfrm>
            <a:off x="6662520" y="3624480"/>
            <a:ext cx="120600" cy="6415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Google Shape;97;p 6"/>
          <p:cNvSpPr/>
          <p:nvPr/>
        </p:nvSpPr>
        <p:spPr>
          <a:xfrm flipH="1">
            <a:off x="6479280" y="40543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1" name="Google Shape;98;p 6"/>
          <p:cNvPicPr/>
          <p:nvPr/>
        </p:nvPicPr>
        <p:blipFill>
          <a:blip r:embed="rId3"/>
          <a:stretch/>
        </p:blipFill>
        <p:spPr>
          <a:xfrm>
            <a:off x="6973200" y="3582360"/>
            <a:ext cx="1857960" cy="70956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108;p 5" descr="Diagrama&#10;&#10;Descrição gerada automaticamente"/>
          <p:cNvPicPr/>
          <p:nvPr/>
        </p:nvPicPr>
        <p:blipFill>
          <a:blip r:embed="rId4"/>
          <a:stretch/>
        </p:blipFill>
        <p:spPr>
          <a:xfrm>
            <a:off x="354960" y="1057320"/>
            <a:ext cx="6300360" cy="501804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84;p 3" descr="Texto&#10;&#10;Descrição gerada automaticamente"/>
          <p:cNvPicPr/>
          <p:nvPr/>
        </p:nvPicPr>
        <p:blipFill>
          <a:blip r:embed="rId5"/>
          <a:stretch/>
        </p:blipFill>
        <p:spPr>
          <a:xfrm>
            <a:off x="8894160" y="2336760"/>
            <a:ext cx="2973600" cy="50508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86;p 5"/>
          <p:cNvSpPr/>
          <p:nvPr/>
        </p:nvSpPr>
        <p:spPr>
          <a:xfrm>
            <a:off x="6659280" y="948240"/>
            <a:ext cx="183960" cy="24858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Google Shape;87;p 5"/>
          <p:cNvSpPr/>
          <p:nvPr/>
        </p:nvSpPr>
        <p:spPr>
          <a:xfrm flipH="1">
            <a:off x="6476040" y="22741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6" name="Google Shape;88;p 4" descr="https://upload.wikimedia.org/wikipedia/commons/thumb/b/b8/Argonautesch%C3%ABff_Lorenzo_Costa_w.jpg/1221px-Argonautesch%C3%ABff_Lorenzo_Costa_w.jpg"/>
          <p:cNvPicPr/>
          <p:nvPr/>
        </p:nvPicPr>
        <p:blipFill>
          <a:blip r:embed="rId6"/>
          <a:srcRect r="47654" b="15934"/>
          <a:stretch/>
        </p:blipFill>
        <p:spPr>
          <a:xfrm>
            <a:off x="9336960" y="978120"/>
            <a:ext cx="686880" cy="883080"/>
          </a:xfrm>
          <a:prstGeom prst="rect">
            <a:avLst/>
          </a:prstGeom>
          <a:ln w="0">
            <a:noFill/>
          </a:ln>
        </p:spPr>
      </p:pic>
      <p:pic>
        <p:nvPicPr>
          <p:cNvPr id="177" name="Google Shape;89;p 5"/>
          <p:cNvPicPr/>
          <p:nvPr/>
        </p:nvPicPr>
        <p:blipFill>
          <a:blip r:embed="rId7"/>
          <a:stretch/>
        </p:blipFill>
        <p:spPr>
          <a:xfrm>
            <a:off x="7108920" y="1050480"/>
            <a:ext cx="1522440" cy="576720"/>
          </a:xfrm>
          <a:prstGeom prst="rect">
            <a:avLst/>
          </a:prstGeom>
          <a:ln w="0">
            <a:noFill/>
          </a:ln>
        </p:spPr>
      </p:pic>
      <p:sp>
        <p:nvSpPr>
          <p:cNvPr id="178" name="Google Shape;90;p 4"/>
          <p:cNvSpPr/>
          <p:nvPr/>
        </p:nvSpPr>
        <p:spPr>
          <a:xfrm>
            <a:off x="9342000" y="1899360"/>
            <a:ext cx="77472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79" name="Google Shape;91;p 4"/>
          <p:cNvSpPr/>
          <p:nvPr/>
        </p:nvSpPr>
        <p:spPr>
          <a:xfrm>
            <a:off x="8834040" y="1093320"/>
            <a:ext cx="161280" cy="23698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Google Shape;92;p 4"/>
          <p:cNvSpPr/>
          <p:nvPr/>
        </p:nvSpPr>
        <p:spPr>
          <a:xfrm flipH="1">
            <a:off x="8660160" y="136476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Google Shape;93;p 3"/>
          <p:cNvSpPr/>
          <p:nvPr/>
        </p:nvSpPr>
        <p:spPr>
          <a:xfrm>
            <a:off x="9536760" y="3416760"/>
            <a:ext cx="182484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Communicators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82" name="Google Shape;94;p 3"/>
          <p:cNvSpPr/>
          <p:nvPr/>
        </p:nvSpPr>
        <p:spPr>
          <a:xfrm>
            <a:off x="9246240" y="2901960"/>
            <a:ext cx="2261520" cy="50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Bio-Inspired Protocols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83" name="CustomShape 22"/>
          <p:cNvSpPr/>
          <p:nvPr/>
        </p:nvSpPr>
        <p:spPr>
          <a:xfrm>
            <a:off x="7412760" y="168228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84" name="CustomShape 23"/>
          <p:cNvSpPr/>
          <p:nvPr/>
        </p:nvSpPr>
        <p:spPr>
          <a:xfrm>
            <a:off x="10145520" y="138492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185" name="CustomShape 24"/>
          <p:cNvSpPr/>
          <p:nvPr/>
        </p:nvSpPr>
        <p:spPr>
          <a:xfrm>
            <a:off x="9185040" y="299556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186" name="Elipse 185"/>
          <p:cNvSpPr/>
          <p:nvPr/>
        </p:nvSpPr>
        <p:spPr>
          <a:xfrm>
            <a:off x="8640000" y="2196000"/>
            <a:ext cx="3413520" cy="124776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aixaDeTexto 139"/>
          <p:cNvSpPr/>
          <p:nvPr/>
        </p:nvSpPr>
        <p:spPr>
          <a:xfrm>
            <a:off x="6840000" y="5040000"/>
            <a:ext cx="5213520" cy="100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Souza de Jesus V., Pantoja C., Manoel F., Alves G., Viterbo J. and Bezerra E. (2021). </a:t>
            </a: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Bio-Inspired Protocols for Embodied Multi-Agent Systems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.In Proceedings of the 13th International Conference on Agents and Artificial Intelligence - Volume 1: ICAART, ISBN 978-989-758-484-8, pages 312-320. DOI: 10.5220/0010257803120320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67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48120" y="1152360"/>
            <a:ext cx="11341800" cy="366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sistema computacional capaz de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perceber e atuar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em um ambiente através de sua própria deliberação, baseada em suas convicções e motivações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é denominado agente.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Esta entidade se difere de um sistema convencional por apresentar uma série de características adicionais.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independente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visto que seu funcionamento ou existência não depende de outros agentes.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ativo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pois atua sobre o ambiente, por iniciativa própria para cumprir seus propósitos.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colaborativo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dado que se comunica com outros agentes para organizar suas ações.</a:t>
            </a:r>
            <a:endParaRPr lang="pt-BR" sz="1800" b="0" strike="noStrike" spc="-1">
              <a:latin typeface="Arial"/>
            </a:endParaRPr>
          </a:p>
          <a:p>
            <a:pPr marL="574200" algn="r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40" name="CaixaDeTexto 3"/>
          <p:cNvSpPr/>
          <p:nvPr/>
        </p:nvSpPr>
        <p:spPr>
          <a:xfrm>
            <a:off x="152280" y="5460840"/>
            <a:ext cx="1190340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BORDINI, R.H.; HÜBNER, J.F.; WOOLDRIDGE, M. Programming Multi-Agent Systems in AgentSpeak using Jason. [S. l.]: Wiley, 2007(Wiley Series in Agent Technology).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Fred. Um modelo de reorganização de sistemas multiagentes. 2003. Doutorado em Sistemas Digitais – Universidade de São Paulo, São Paulo, 2003. DOI 10.11606/T.3.2003.tde-17052004-151854.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95;p 8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Swapping Physical Resources at Runtime - 2023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89" name="Google Shape;96;p 1"/>
          <p:cNvSpPr/>
          <p:nvPr/>
        </p:nvSpPr>
        <p:spPr>
          <a:xfrm>
            <a:off x="6662520" y="3624480"/>
            <a:ext cx="120600" cy="6415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Google Shape;97;p 1"/>
          <p:cNvSpPr/>
          <p:nvPr/>
        </p:nvSpPr>
        <p:spPr>
          <a:xfrm flipH="1">
            <a:off x="6479280" y="40543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1" name="Google Shape;108;p 1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354960" y="1057320"/>
            <a:ext cx="6300360" cy="5018040"/>
          </a:xfrm>
          <a:prstGeom prst="rect">
            <a:avLst/>
          </a:prstGeom>
          <a:ln w="0">
            <a:noFill/>
          </a:ln>
        </p:spPr>
      </p:pic>
      <p:pic>
        <p:nvPicPr>
          <p:cNvPr id="192" name="Google Shape;84;p 1" descr="Texto&#10;&#10;Descrição gerada automaticamente"/>
          <p:cNvPicPr/>
          <p:nvPr/>
        </p:nvPicPr>
        <p:blipFill>
          <a:blip r:embed="rId4"/>
          <a:stretch/>
        </p:blipFill>
        <p:spPr>
          <a:xfrm>
            <a:off x="8894160" y="2336760"/>
            <a:ext cx="2973600" cy="505080"/>
          </a:xfrm>
          <a:prstGeom prst="rect">
            <a:avLst/>
          </a:prstGeom>
          <a:ln w="0">
            <a:noFill/>
          </a:ln>
        </p:spPr>
      </p:pic>
      <p:sp>
        <p:nvSpPr>
          <p:cNvPr id="193" name="Google Shape;86;p 1"/>
          <p:cNvSpPr/>
          <p:nvPr/>
        </p:nvSpPr>
        <p:spPr>
          <a:xfrm>
            <a:off x="6659280" y="948240"/>
            <a:ext cx="183960" cy="24858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Google Shape;87;p 1"/>
          <p:cNvSpPr/>
          <p:nvPr/>
        </p:nvSpPr>
        <p:spPr>
          <a:xfrm flipH="1">
            <a:off x="6476040" y="22741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Google Shape;88;p 1" descr="https://upload.wikimedia.org/wikipedia/commons/thumb/b/b8/Argonautesch%C3%ABff_Lorenzo_Costa_w.jpg/1221px-Argonautesch%C3%ABff_Lorenzo_Costa_w.jpg"/>
          <p:cNvPicPr/>
          <p:nvPr/>
        </p:nvPicPr>
        <p:blipFill>
          <a:blip r:embed="rId5"/>
          <a:srcRect r="47654" b="15934"/>
          <a:stretch/>
        </p:blipFill>
        <p:spPr>
          <a:xfrm>
            <a:off x="9336960" y="978120"/>
            <a:ext cx="686880" cy="88308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89;p 1"/>
          <p:cNvPicPr/>
          <p:nvPr/>
        </p:nvPicPr>
        <p:blipFill>
          <a:blip r:embed="rId6"/>
          <a:stretch/>
        </p:blipFill>
        <p:spPr>
          <a:xfrm>
            <a:off x="7108920" y="1050480"/>
            <a:ext cx="1522440" cy="57672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90;p 1"/>
          <p:cNvSpPr/>
          <p:nvPr/>
        </p:nvSpPr>
        <p:spPr>
          <a:xfrm>
            <a:off x="9342000" y="1899360"/>
            <a:ext cx="77472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98" name="Google Shape;91;p 1"/>
          <p:cNvSpPr/>
          <p:nvPr/>
        </p:nvSpPr>
        <p:spPr>
          <a:xfrm>
            <a:off x="8834040" y="1093320"/>
            <a:ext cx="161280" cy="23698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Google Shape;92;p 1"/>
          <p:cNvSpPr/>
          <p:nvPr/>
        </p:nvSpPr>
        <p:spPr>
          <a:xfrm flipH="1">
            <a:off x="8660160" y="136476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Google Shape;93;p 1"/>
          <p:cNvSpPr/>
          <p:nvPr/>
        </p:nvSpPr>
        <p:spPr>
          <a:xfrm>
            <a:off x="9536760" y="3416760"/>
            <a:ext cx="182484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Communicators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01" name="Google Shape;94;p 1"/>
          <p:cNvSpPr/>
          <p:nvPr/>
        </p:nvSpPr>
        <p:spPr>
          <a:xfrm>
            <a:off x="9246240" y="2901960"/>
            <a:ext cx="2261520" cy="50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Bio-Inspired Protocols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02" name="CaixaDeTexto 62"/>
          <p:cNvSpPr/>
          <p:nvPr/>
        </p:nvSpPr>
        <p:spPr>
          <a:xfrm>
            <a:off x="6840000" y="5148000"/>
            <a:ext cx="5213520" cy="100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Lazarin, N.; Pantoja, C. and Viterbo, J. (2023). </a:t>
            </a: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Swapping Physical Resources at Runtime in Embedded MultiAgent Systems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. In Proceedings of the 15th International Conference on Agents and Artificial Intelligence - Volume 1: ICAART; ISBN 978-989-758-623-1; ISSN 2184-433X, SciTePress, pages 93-104. DOI: 10.5220/0011750700003393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203" name="CustomShape 15"/>
          <p:cNvSpPr/>
          <p:nvPr/>
        </p:nvSpPr>
        <p:spPr>
          <a:xfrm>
            <a:off x="7412760" y="168228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204" name="CustomShape 16"/>
          <p:cNvSpPr/>
          <p:nvPr/>
        </p:nvSpPr>
        <p:spPr>
          <a:xfrm>
            <a:off x="10145520" y="138492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205" name="CustomShape 17"/>
          <p:cNvSpPr/>
          <p:nvPr/>
        </p:nvSpPr>
        <p:spPr>
          <a:xfrm>
            <a:off x="9185040" y="299556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206" name="Elipse 205"/>
          <p:cNvSpPr/>
          <p:nvPr/>
        </p:nvSpPr>
        <p:spPr>
          <a:xfrm>
            <a:off x="4682520" y="1440000"/>
            <a:ext cx="1973520" cy="305352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7" name="Imagem 206"/>
          <p:cNvPicPr/>
          <p:nvPr/>
        </p:nvPicPr>
        <p:blipFill>
          <a:blip r:embed="rId7"/>
          <a:stretch/>
        </p:blipFill>
        <p:spPr>
          <a:xfrm>
            <a:off x="8402760" y="4104000"/>
            <a:ext cx="3686760" cy="1073520"/>
          </a:xfrm>
          <a:prstGeom prst="rect">
            <a:avLst/>
          </a:prstGeom>
          <a:ln w="0">
            <a:noFill/>
          </a:ln>
        </p:spPr>
      </p:pic>
      <p:pic>
        <p:nvPicPr>
          <p:cNvPr id="208" name="Google Shape;98;p 1"/>
          <p:cNvPicPr/>
          <p:nvPr/>
        </p:nvPicPr>
        <p:blipFill>
          <a:blip r:embed="rId8"/>
          <a:stretch/>
        </p:blipFill>
        <p:spPr>
          <a:xfrm>
            <a:off x="6973200" y="3582360"/>
            <a:ext cx="1857960" cy="7095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03239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m 208"/>
          <p:cNvPicPr/>
          <p:nvPr/>
        </p:nvPicPr>
        <p:blipFill>
          <a:blip r:embed="rId3"/>
          <a:stretch/>
        </p:blipFill>
        <p:spPr>
          <a:xfrm>
            <a:off x="8403120" y="4104000"/>
            <a:ext cx="3686760" cy="1073520"/>
          </a:xfrm>
          <a:prstGeom prst="rect">
            <a:avLst/>
          </a:prstGeom>
          <a:ln w="0">
            <a:noFill/>
          </a:ln>
        </p:spPr>
      </p:pic>
      <p:sp>
        <p:nvSpPr>
          <p:cNvPr id="210" name="Google Shape;95;p 30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Jason Embedded - 2023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11" name="Google Shape;96;p 5"/>
          <p:cNvSpPr/>
          <p:nvPr/>
        </p:nvSpPr>
        <p:spPr>
          <a:xfrm>
            <a:off x="6662520" y="3624480"/>
            <a:ext cx="120600" cy="6415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Google Shape;97;p 5"/>
          <p:cNvSpPr/>
          <p:nvPr/>
        </p:nvSpPr>
        <p:spPr>
          <a:xfrm flipH="1">
            <a:off x="6479280" y="40543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3" name="Google Shape;98;p 3"/>
          <p:cNvPicPr/>
          <p:nvPr/>
        </p:nvPicPr>
        <p:blipFill>
          <a:blip r:embed="rId4"/>
          <a:stretch/>
        </p:blipFill>
        <p:spPr>
          <a:xfrm>
            <a:off x="6973200" y="3582360"/>
            <a:ext cx="1857960" cy="70956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108;p 6" descr="Diagrama&#10;&#10;Descrição gerada automaticamente"/>
          <p:cNvPicPr/>
          <p:nvPr/>
        </p:nvPicPr>
        <p:blipFill>
          <a:blip r:embed="rId5"/>
          <a:stretch/>
        </p:blipFill>
        <p:spPr>
          <a:xfrm>
            <a:off x="354960" y="1057320"/>
            <a:ext cx="6300360" cy="5018040"/>
          </a:xfrm>
          <a:prstGeom prst="rect">
            <a:avLst/>
          </a:prstGeom>
          <a:ln w="0">
            <a:noFill/>
          </a:ln>
        </p:spPr>
      </p:pic>
      <p:pic>
        <p:nvPicPr>
          <p:cNvPr id="215" name="Google Shape;84;p 4" descr="Texto&#10;&#10;Descrição gerada automaticamente"/>
          <p:cNvPicPr/>
          <p:nvPr/>
        </p:nvPicPr>
        <p:blipFill>
          <a:blip r:embed="rId6"/>
          <a:stretch/>
        </p:blipFill>
        <p:spPr>
          <a:xfrm>
            <a:off x="8894160" y="2336760"/>
            <a:ext cx="2973600" cy="505080"/>
          </a:xfrm>
          <a:prstGeom prst="rect">
            <a:avLst/>
          </a:prstGeom>
          <a:ln w="0">
            <a:noFill/>
          </a:ln>
        </p:spPr>
      </p:pic>
      <p:sp>
        <p:nvSpPr>
          <p:cNvPr id="216" name="Google Shape;86;p 6"/>
          <p:cNvSpPr/>
          <p:nvPr/>
        </p:nvSpPr>
        <p:spPr>
          <a:xfrm>
            <a:off x="6659280" y="948240"/>
            <a:ext cx="183960" cy="24858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Google Shape;87;p 6"/>
          <p:cNvSpPr/>
          <p:nvPr/>
        </p:nvSpPr>
        <p:spPr>
          <a:xfrm flipH="1">
            <a:off x="6476040" y="22741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8" name="Google Shape;88;p 5" descr="https://upload.wikimedia.org/wikipedia/commons/thumb/b/b8/Argonautesch%C3%ABff_Lorenzo_Costa_w.jpg/1221px-Argonautesch%C3%ABff_Lorenzo_Costa_w.jpg"/>
          <p:cNvPicPr/>
          <p:nvPr/>
        </p:nvPicPr>
        <p:blipFill>
          <a:blip r:embed="rId7"/>
          <a:srcRect r="47654" b="15934"/>
          <a:stretch/>
        </p:blipFill>
        <p:spPr>
          <a:xfrm>
            <a:off x="9336960" y="978120"/>
            <a:ext cx="686880" cy="883080"/>
          </a:xfrm>
          <a:prstGeom prst="rect">
            <a:avLst/>
          </a:prstGeom>
          <a:ln w="0">
            <a:noFill/>
          </a:ln>
        </p:spPr>
      </p:pic>
      <p:pic>
        <p:nvPicPr>
          <p:cNvPr id="219" name="Google Shape;89;p 6"/>
          <p:cNvPicPr/>
          <p:nvPr/>
        </p:nvPicPr>
        <p:blipFill>
          <a:blip r:embed="rId8"/>
          <a:stretch/>
        </p:blipFill>
        <p:spPr>
          <a:xfrm>
            <a:off x="7108920" y="1050480"/>
            <a:ext cx="1522440" cy="576720"/>
          </a:xfrm>
          <a:prstGeom prst="rect">
            <a:avLst/>
          </a:prstGeom>
          <a:ln w="0">
            <a:noFill/>
          </a:ln>
        </p:spPr>
      </p:pic>
      <p:sp>
        <p:nvSpPr>
          <p:cNvPr id="220" name="Google Shape;90;p 5"/>
          <p:cNvSpPr/>
          <p:nvPr/>
        </p:nvSpPr>
        <p:spPr>
          <a:xfrm>
            <a:off x="9342000" y="1899360"/>
            <a:ext cx="77472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21" name="Google Shape;91;p 5"/>
          <p:cNvSpPr/>
          <p:nvPr/>
        </p:nvSpPr>
        <p:spPr>
          <a:xfrm>
            <a:off x="8834040" y="1093320"/>
            <a:ext cx="161280" cy="23698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Google Shape;92;p 5"/>
          <p:cNvSpPr/>
          <p:nvPr/>
        </p:nvSpPr>
        <p:spPr>
          <a:xfrm flipH="1">
            <a:off x="8660160" y="136476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Google Shape;93;p 4"/>
          <p:cNvSpPr/>
          <p:nvPr/>
        </p:nvSpPr>
        <p:spPr>
          <a:xfrm>
            <a:off x="9536760" y="3416760"/>
            <a:ext cx="1824840" cy="29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Communicators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24" name="Google Shape;94;p 2"/>
          <p:cNvSpPr/>
          <p:nvPr/>
        </p:nvSpPr>
        <p:spPr>
          <a:xfrm>
            <a:off x="9246240" y="2901960"/>
            <a:ext cx="2261520" cy="50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Bio-Inspired Protocols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25" name="CaixaDeTexto 7"/>
          <p:cNvSpPr/>
          <p:nvPr/>
        </p:nvSpPr>
        <p:spPr>
          <a:xfrm>
            <a:off x="6840000" y="5076000"/>
            <a:ext cx="5213520" cy="100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PANTOJA, CARLOS EDUARDO; JESUS, VINICIUS SOUZA; LAZARIN, NILSON MORI; VITERBO, JOSÉ. </a:t>
            </a:r>
            <a:r>
              <a:rPr lang="en-US" sz="1200" b="1" i="1" strike="noStrike" spc="-1">
                <a:solidFill>
                  <a:srgbClr val="000000"/>
                </a:solidFill>
                <a:latin typeface="Arial"/>
                <a:ea typeface="Arial"/>
              </a:rPr>
              <a:t>A Spin-off Version of Jason for IoT and Embedded Multiagent Systems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. In : Proceedings of the 12nd Brazilian Conference on Intelligent Systems, BRACIS 2023, Belo Horizonte, Brazil, 2023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226" name="CustomShape 25"/>
          <p:cNvSpPr/>
          <p:nvPr/>
        </p:nvSpPr>
        <p:spPr>
          <a:xfrm>
            <a:off x="7412760" y="168228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227" name="CustomShape 26"/>
          <p:cNvSpPr/>
          <p:nvPr/>
        </p:nvSpPr>
        <p:spPr>
          <a:xfrm>
            <a:off x="10145520" y="138492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228" name="CustomShape 27"/>
          <p:cNvSpPr/>
          <p:nvPr/>
        </p:nvSpPr>
        <p:spPr>
          <a:xfrm>
            <a:off x="9185040" y="2995560"/>
            <a:ext cx="442080" cy="4420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2100" b="1" strike="noStrike" spc="-1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lang="pt-BR" sz="2100" b="0" strike="noStrike" spc="-1">
              <a:latin typeface="Arial"/>
            </a:endParaRPr>
          </a:p>
        </p:txBody>
      </p:sp>
      <p:sp>
        <p:nvSpPr>
          <p:cNvPr id="229" name="Elipse 228"/>
          <p:cNvSpPr/>
          <p:nvPr/>
        </p:nvSpPr>
        <p:spPr>
          <a:xfrm>
            <a:off x="5220000" y="142920"/>
            <a:ext cx="6833520" cy="471060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94565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95;p 27"/>
          <p:cNvSpPr/>
          <p:nvPr/>
        </p:nvSpPr>
        <p:spPr>
          <a:xfrm>
            <a:off x="154440" y="142920"/>
            <a:ext cx="12025800" cy="56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200" b="1" strike="noStrike" spc="-1">
                <a:solidFill>
                  <a:srgbClr val="FFFFFF"/>
                </a:solidFill>
                <a:latin typeface="Arial Rounded"/>
                <a:ea typeface="Arial Rounded"/>
              </a:rPr>
              <a:t>ChonIDE - 2023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231" name="Google Shape;108;p 7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354960" y="1057320"/>
            <a:ext cx="6300360" cy="5018040"/>
          </a:xfrm>
          <a:prstGeom prst="rect">
            <a:avLst/>
          </a:prstGeom>
          <a:ln w="0">
            <a:noFill/>
          </a:ln>
        </p:spPr>
      </p:pic>
      <p:sp>
        <p:nvSpPr>
          <p:cNvPr id="232" name="Google Shape;86;p 8"/>
          <p:cNvSpPr/>
          <p:nvPr/>
        </p:nvSpPr>
        <p:spPr>
          <a:xfrm>
            <a:off x="6659280" y="948240"/>
            <a:ext cx="183960" cy="42652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Google Shape;87;p 8"/>
          <p:cNvSpPr/>
          <p:nvPr/>
        </p:nvSpPr>
        <p:spPr>
          <a:xfrm flipH="1">
            <a:off x="6476040" y="3066120"/>
            <a:ext cx="162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aixaDeTexto 58"/>
          <p:cNvSpPr/>
          <p:nvPr/>
        </p:nvSpPr>
        <p:spPr>
          <a:xfrm>
            <a:off x="6480000" y="5184000"/>
            <a:ext cx="5573520" cy="109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Souza de Jesus, V., Mori Lazarin, N., Pantoja, C.E., Vaz Alves, G., Ramos Alves de Lima, G., Viterbo, J. (2023). </a:t>
            </a:r>
            <a:r>
              <a:rPr lang="en-US" sz="1100" b="1" strike="noStrike" spc="-1">
                <a:solidFill>
                  <a:srgbClr val="000000"/>
                </a:solidFill>
                <a:latin typeface="Arial"/>
                <a:ea typeface="Arial"/>
              </a:rPr>
              <a:t>An IDE to Support the Development of Embedded Multi-Agent Systems</a:t>
            </a: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Arial"/>
              </a:rPr>
              <a:t>. In: Mathieu, P., Dignum, F., Novais, P., De la Prieta, F. (eds) Advances in Practical Applications of Agents, Multi-Agent Systems, and Cognitive Mimetics. The PAAMS Collection. PAAMS 2023. Lecture Notes in Computer Science(), vol 13955. Springer, Cham. https://doi.org/10.1007/978-3-031-37616-0_29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35" name="Imagem 234"/>
          <p:cNvPicPr/>
          <p:nvPr/>
        </p:nvPicPr>
        <p:blipFill>
          <a:blip r:embed="rId4"/>
          <a:stretch/>
        </p:blipFill>
        <p:spPr>
          <a:xfrm>
            <a:off x="6696000" y="1397880"/>
            <a:ext cx="5454720" cy="3597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61377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48120" y="1152360"/>
            <a:ext cx="11341800" cy="366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sistema computacional capaz de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perceber e atuar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em um ambiente através de sua própria deliberação, baseada em suas convicções e motivações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é denominado agente.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Esta entidade se difere de um sistema convencional por apresentar uma série de características adicionais.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independente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visto que seu funcionamento ou existência não depende de outros agentes.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ativo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pois atua sobre o ambiente, por iniciativa própria para cumprir seus propósitos.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colaborativo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dado que se comunica com outros agentes para organizar suas ações.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racional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já que elabora planos de ação para atingir um objetivo.</a:t>
            </a:r>
            <a:endParaRPr lang="pt-BR" sz="1800" b="0" strike="noStrike" spc="-1">
              <a:latin typeface="Arial"/>
            </a:endParaRPr>
          </a:p>
          <a:p>
            <a:pPr marL="1031400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574200" algn="r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43" name="CaixaDeTexto 3"/>
          <p:cNvSpPr/>
          <p:nvPr/>
        </p:nvSpPr>
        <p:spPr>
          <a:xfrm>
            <a:off x="152280" y="5460840"/>
            <a:ext cx="1190340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BORDINI, R.H.; HÜBNER, J.F.; WOOLDRIDGE, M. Programming Multi-Agent Systems in AgentSpeak using Jason. [S. l.]: Wiley, 2007(Wiley Series in Agent Technology).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Fred. Um modelo de reorganização de sistemas multiagentes. 2003. Doutorado em Sistemas Digitais – Universidade de São Paulo, São Paulo, 2003. DOI 10.11606/T.3.2003.tde-17052004-151854.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48120" y="1152360"/>
            <a:ext cx="11341800" cy="366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sistema computacional capaz de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perceber e atuar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em um ambiente através de sua própria deliberação, baseada em suas convicções e motivações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é denominado agente.</a:t>
            </a:r>
            <a:endParaRPr lang="pt-BR" sz="1800" b="0" strike="noStrike" spc="-1">
              <a:latin typeface="Arial"/>
            </a:endParaRPr>
          </a:p>
          <a:p>
            <a:pPr marL="914400" lvl="1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Esta entidade se difere de um sistema convencional por apresentar uma série de características adicionais.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independente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visto que seu funcionamento ou existência não depende de outros agentes.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ativo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pois atua sobre o ambiente, por iniciativa própria para cumprir seus propósitos.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colaborativo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dado que se comunica com outros agentes para organizar suas ações.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racional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, já que elabora planos de ação para atingir um objetivo.</a:t>
            </a:r>
            <a:endParaRPr lang="pt-BR" sz="1800" b="0" strike="noStrike" spc="-1">
              <a:latin typeface="Arial"/>
            </a:endParaRPr>
          </a:p>
          <a:p>
            <a:pPr marL="1371600" lvl="2" indent="-340200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Por fim, é </a:t>
            </a:r>
            <a:r>
              <a:rPr lang="pt-PT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adaptável </a:t>
            </a:r>
            <a:r>
              <a:rPr lang="pt-PT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porque em caso de insucesso, busca executar planos alternativos.</a:t>
            </a:r>
            <a:endParaRPr lang="pt-BR" sz="1800" b="0" strike="noStrike" spc="-1">
              <a:latin typeface="Arial"/>
            </a:endParaRPr>
          </a:p>
          <a:p>
            <a:pPr marL="574200" algn="r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46" name="CaixaDeTexto 3"/>
          <p:cNvSpPr/>
          <p:nvPr/>
        </p:nvSpPr>
        <p:spPr>
          <a:xfrm>
            <a:off x="152280" y="5460840"/>
            <a:ext cx="1190340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BORDINI, R.H.; HÜBNER, J.F.; WOOLDRIDGE, M. Programming Multi-Agent Systems in AgentSpeak using Jason. [S. l.]: Wiley, 2007(Wiley Series in Agent Technology).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Fred. Um modelo de reorganização de sistemas multiagentes. 2003. Doutorado em Sistemas Digitais – Universidade de São Paulo, São Paulo, 2003. DOI 10.11606/T.3.2003.tde-17052004-151854. 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48120" y="1152360"/>
            <a:ext cx="11521800" cy="2880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rmAutofit/>
          </a:bodyPr>
          <a:lstStyle/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DejaVu Sans"/>
              </a:rPr>
              <a:t>Agente</a:t>
            </a:r>
            <a:endParaRPr lang="pt-BR" sz="1800" b="0" strike="noStrike" spc="-1">
              <a:latin typeface="Arial"/>
            </a:endParaRPr>
          </a:p>
          <a:p>
            <a:pPr marL="457200" indent="-3402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pt-PT" sz="1800" b="0" strike="noStrike" spc="-1">
                <a:solidFill>
                  <a:srgbClr val="000000"/>
                </a:solidFill>
                <a:latin typeface="Verdana"/>
                <a:ea typeface="Arial"/>
              </a:rPr>
              <a:t>Sistemas Multiagentes (SMA)</a:t>
            </a:r>
            <a:endParaRPr lang="pt-BR" sz="1800" b="0" strike="noStrike" spc="-1">
              <a:latin typeface="Arial"/>
            </a:endParaRPr>
          </a:p>
          <a:p>
            <a:pPr marL="574200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574200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574200">
              <a:lnSpc>
                <a:spcPct val="114000"/>
              </a:lnSpc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Arial Rounded MT Bold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49" name="CaixaDeTexto 1"/>
          <p:cNvSpPr/>
          <p:nvPr/>
        </p:nvSpPr>
        <p:spPr>
          <a:xfrm>
            <a:off x="306360" y="5520600"/>
            <a:ext cx="11714760" cy="69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0000" tIns="45000" rIns="90000" bIns="4500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BALAJI, P. G.; SRINIVASAN, D. An Introduction to Multi-Agent Systems. In: SRINIVASAN, Dipti; JAIN, Lakhmi C. (orgs.). Innovations in Multi-Agent Systems and Applications - 1. Berlin, Heidelberg: Springer Berlin Heidelberg, 2010. p. 1–27. DOI 10.1007/978-3-642-14435-6_1. Disponível em: https://doi.org/10.1007/978-3-642-14435-6_1.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HÜBNER, Jomi Fred; BORDINI, Rafael Heitor; VIEIRA, Renata. Introdução ao desenvolvimento de sistemas multiagentes com Jason. XII Escola de Informática da SBC, v. 2, p. 51–89, 2004.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ALVARES, Luis Otavio; SICHMAN, Jaime Simão. Introduçao aos sistemas multiagentes. 97., 1997. XVII Congresso da SBC-Anais JAI [...]. [S. l.: s. n.], 1997. v. 97, .</a:t>
            </a:r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950DBAA1F79A946B38E96DE9A09FAB1" ma:contentTypeVersion="3" ma:contentTypeDescription="Crie um novo documento." ma:contentTypeScope="" ma:versionID="0677acfe6318034c5737e7a7e4e98d1d">
  <xsd:schema xmlns:xsd="http://www.w3.org/2001/XMLSchema" xmlns:xs="http://www.w3.org/2001/XMLSchema" xmlns:p="http://schemas.microsoft.com/office/2006/metadata/properties" xmlns:ns2="418e84e8-7402-42b5-82c0-ae24ae9867ef" targetNamespace="http://schemas.microsoft.com/office/2006/metadata/properties" ma:root="true" ma:fieldsID="3f2ddebbeb0ce658ca513081a487dca7" ns2:_="">
    <xsd:import namespace="418e84e8-7402-42b5-82c0-ae24ae9867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e84e8-7402-42b5-82c0-ae24ae9867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BEFD4B-3B33-4859-854D-09205B126B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EBD0B4-DF17-477D-9C63-C910942555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8e84e8-7402-42b5-82c0-ae24ae9867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94ECA9-1558-4313-836F-C0EA2FA205F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Microsoft Office PowerPoint</Application>
  <PresentationFormat>Widescreen</PresentationFormat>
  <Slides>62</Slides>
  <Notes>47</Notes>
  <HiddenSlides>0</HiddenSlides>
  <ScaleCrop>false</ScaleCrop>
  <HeadingPairs>
    <vt:vector size="4" baseType="variant">
      <vt:variant>
        <vt:lpstr>Tema</vt:lpstr>
      </vt:variant>
      <vt:variant>
        <vt:i4>7</vt:i4>
      </vt:variant>
      <vt:variant>
        <vt:lpstr>Títulos de slides</vt:lpstr>
      </vt:variant>
      <vt:variant>
        <vt:i4>62</vt:i4>
      </vt:variant>
    </vt:vector>
  </HeadingPairs>
  <TitlesOfParts>
    <vt:vector size="69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 de SMA com Jason</vt:lpstr>
      <vt:lpstr>Desenvolvimento de SMA com Jason</vt:lpstr>
      <vt:lpstr>Desenvolvimento de SMA com Jason</vt:lpstr>
      <vt:lpstr>Desenvolvimento de SMA com Jason</vt:lpstr>
      <vt:lpstr>Visão geral</vt:lpstr>
      <vt:lpstr>Teoria</vt:lpstr>
      <vt:lpstr>Teoria</vt:lpstr>
      <vt:lpstr>Teoria</vt:lpstr>
      <vt:lpstr>Teoria</vt:lpstr>
      <vt:lpstr>Arquitetura </vt:lpstr>
      <vt:lpstr>Modelo BDI</vt:lpstr>
      <vt:lpstr>Linguagem</vt:lpstr>
      <vt:lpstr>AgentSpeak(L)</vt:lpstr>
      <vt:lpstr>Framework</vt:lpstr>
      <vt:lpstr>Jason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Kadu</dc:creator>
  <dc:description/>
  <cp:lastModifiedBy/>
  <cp:revision>939</cp:revision>
  <dcterms:created xsi:type="dcterms:W3CDTF">2016-04-26T00:41:53Z</dcterms:created>
  <dcterms:modified xsi:type="dcterms:W3CDTF">2023-08-18T16:21:49Z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204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216</vt:i4>
  </property>
  <property fmtid="{D5CDD505-2E9C-101B-9397-08002B2CF9AE}" pid="11" name="ContentTypeId">
    <vt:lpwstr>0x0101005950DBAA1F79A946B38E96DE9A09FAB1</vt:lpwstr>
  </property>
</Properties>
</file>